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79" r:id="rId7"/>
    <p:sldId id="280" r:id="rId8"/>
    <p:sldId id="262" r:id="rId9"/>
    <p:sldId id="263" r:id="rId10"/>
    <p:sldId id="264" r:id="rId11"/>
    <p:sldId id="281" r:id="rId12"/>
    <p:sldId id="282" r:id="rId13"/>
    <p:sldId id="283" r:id="rId14"/>
    <p:sldId id="284" r:id="rId15"/>
    <p:sldId id="285" r:id="rId16"/>
    <p:sldId id="28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00" r:id="rId40"/>
    <p:sldId id="299" r:id="rId41"/>
    <p:sldId id="30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E028-0567-464E-BC4B-88E31AF3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D542F-CE31-437B-B305-60001C011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238ED-4439-4A3D-BD1C-E66BDC511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F9D0F-9D2E-4C9E-B95C-142D85235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ACA1F-9FF5-4B45-A96E-E30274020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CEC07-C606-4615-B9C6-D1C2B93C9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222B-8049-46E7-9F20-EA7796C29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8AA56-D2A7-4CBD-BF6E-D4BA5D774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83B42-E284-471F-9FCE-5C4FA05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81232-7ACF-4226-B3A4-316FB7CD7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9EDAC-FC31-471A-9BAF-9C62F8692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A8552A6-2A99-4AC7-9190-ECFD48D9F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6096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sz="5400" b="1" smtClean="0">
                <a:solidFill>
                  <a:srgbClr val="666633"/>
                </a:solidFill>
              </a:rPr>
              <a:t>Figurative Language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1905000"/>
            <a:ext cx="6400800" cy="1752600"/>
          </a:xfrm>
        </p:spPr>
        <p:txBody>
          <a:bodyPr/>
          <a:lstStyle/>
          <a:p>
            <a:pPr algn="l" eaLnBrk="1" hangingPunct="1"/>
            <a:r>
              <a:rPr lang="en-US" sz="4000" b="1" smtClean="0">
                <a:solidFill>
                  <a:srgbClr val="FF9900"/>
                </a:solidFill>
              </a:rPr>
              <a:t>“Figuring it Out”</a:t>
            </a:r>
          </a:p>
        </p:txBody>
      </p:sp>
      <p:pic>
        <p:nvPicPr>
          <p:cNvPr id="2052" name="Picture 5" descr="http://img.jogtheweb.com/users_avatars/avatarTNn6VozfZiz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667000"/>
            <a:ext cx="3257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FF0000"/>
                </a:solidFill>
              </a:rPr>
              <a:t>Idiom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saying that isn’t meant to be taken literally.  </a:t>
            </a:r>
          </a:p>
          <a:p>
            <a:pPr eaLnBrk="1" hangingPunct="1"/>
            <a:r>
              <a:rPr lang="en-US" smtClean="0"/>
              <a:t>Doesn’t “mean” what it says</a:t>
            </a:r>
          </a:p>
          <a:p>
            <a:pPr eaLnBrk="1" hangingPunct="1"/>
            <a:r>
              <a:rPr lang="en-US" smtClean="0"/>
              <a:t>Don’t be a stick in the mud!</a:t>
            </a:r>
          </a:p>
          <a:p>
            <a:pPr eaLnBrk="1" hangingPunct="1"/>
            <a:r>
              <a:rPr lang="en-US" smtClean="0"/>
              <a:t>You’re the apple of my eye.</a:t>
            </a:r>
          </a:p>
          <a:p>
            <a:pPr eaLnBrk="1" hangingPunct="1"/>
            <a:r>
              <a:rPr lang="en-US" smtClean="0"/>
              <a:t>I have an ace up my sleeve.</a:t>
            </a:r>
          </a:p>
        </p:txBody>
      </p:sp>
      <p:pic>
        <p:nvPicPr>
          <p:cNvPr id="11268" name="Picture 2" descr="http://4.bp.blogspot.com/_ghI2knp4txs/TG34tPH82oI/AAAAAAAAMAA/g7wfnxB7Llw/s1600/stick_in_the_mu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00"/>
            <a:ext cx="2133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Pun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6096000" cy="4525963"/>
          </a:xfrm>
        </p:spPr>
        <p:txBody>
          <a:bodyPr/>
          <a:lstStyle/>
          <a:p>
            <a:pPr eaLnBrk="1" hangingPunct="1"/>
            <a:r>
              <a:rPr lang="en-US" smtClean="0"/>
              <a:t>A form of “word play” in which words have a double meaning.</a:t>
            </a:r>
          </a:p>
          <a:p>
            <a:pPr eaLnBrk="1" hangingPunct="1"/>
            <a:r>
              <a:rPr lang="en-US" smtClean="0"/>
              <a:t>I wondered why the baseball was getting bigger and then it hit me.</a:t>
            </a:r>
          </a:p>
          <a:p>
            <a:pPr eaLnBrk="1" hangingPunct="1"/>
            <a:r>
              <a:rPr lang="en-US" smtClean="0"/>
              <a:t>I’m reading a book about anti-gravity.  It’s impossible to put it down.</a:t>
            </a:r>
          </a:p>
          <a:p>
            <a:pPr eaLnBrk="1" hangingPunct="1"/>
            <a:r>
              <a:rPr lang="en-US" smtClean="0"/>
              <a:t>I was going to look for my missing watch, but I didn’t have the time.</a:t>
            </a:r>
          </a:p>
        </p:txBody>
      </p:sp>
      <p:pic>
        <p:nvPicPr>
          <p:cNvPr id="12292" name="Picture 4" descr="http://treebeard31.files.wordpress.com/2009/06/pu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09800"/>
            <a:ext cx="26844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7030A0"/>
                </a:solidFill>
              </a:rPr>
              <a:t>Proverb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figurative saying in which a bit of “wisdom” is given.</a:t>
            </a:r>
          </a:p>
          <a:p>
            <a:pPr eaLnBrk="1" hangingPunct="1"/>
            <a:r>
              <a:rPr lang="en-US" smtClean="0"/>
              <a:t>An apple a day keeps the doctor away</a:t>
            </a:r>
          </a:p>
          <a:p>
            <a:pPr eaLnBrk="1" hangingPunct="1"/>
            <a:r>
              <a:rPr lang="en-US" smtClean="0"/>
              <a:t>The early bird catches the worm</a:t>
            </a:r>
          </a:p>
        </p:txBody>
      </p:sp>
      <p:pic>
        <p:nvPicPr>
          <p:cNvPr id="13316" name="Picture 2" descr="http://www.alleba.com/blog/wp-content/photos/bird_w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962400"/>
            <a:ext cx="3352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solidFill>
                  <a:srgbClr val="FFC000"/>
                </a:solidFill>
              </a:rPr>
              <a:t>Oxymoron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two words are put together that contradict each other.  “Opposites”</a:t>
            </a:r>
          </a:p>
          <a:p>
            <a:pPr eaLnBrk="1" hangingPunct="1"/>
            <a:r>
              <a:rPr lang="en-US" smtClean="0"/>
              <a:t>Jumbo Shrimp</a:t>
            </a:r>
          </a:p>
          <a:p>
            <a:pPr eaLnBrk="1" hangingPunct="1"/>
            <a:r>
              <a:rPr lang="en-US" smtClean="0"/>
              <a:t>Pretty Ugly</a:t>
            </a:r>
          </a:p>
          <a:p>
            <a:pPr eaLnBrk="1" hangingPunct="1"/>
            <a:r>
              <a:rPr lang="en-US" smtClean="0"/>
              <a:t>Freezer Burn</a:t>
            </a:r>
          </a:p>
        </p:txBody>
      </p:sp>
      <p:pic>
        <p:nvPicPr>
          <p:cNvPr id="14340" name="Picture 2" descr="http://www.seefooddiet.com/JUMBO-SHRI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743200"/>
            <a:ext cx="3600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He drew a line as straight as an arrow.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6388" name="Picture 5" descr="http://www.imageafrica.net/Pages/imageafrica/images/ChokweBowAr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200400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   Knowledge is a kingdom and all who learn are kings and queens.</a:t>
            </a:r>
          </a:p>
        </p:txBody>
      </p:sp>
      <p:pic>
        <p:nvPicPr>
          <p:cNvPr id="17412" name="Picture 5" descr="http://s9.thisnext.com/media/largest_dimension/146F19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7660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3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Can I see you for a second?</a:t>
            </a:r>
          </a:p>
        </p:txBody>
      </p:sp>
      <p:sp>
        <p:nvSpPr>
          <p:cNvPr id="18436" name="AutoShape 5" descr="data:image/jpg;base64,/9j/4AAQSkZJRgABAQAAAQABAAD/2wBDAAkGBwgHBgkIBwgKCgkLDRYPDQwMDRsUFRAWIB0iIiAdHx8kKDQsJCYxJx8fLT0tMTU3Ojo6Iys/RD84QzQ5Ojf/2wBDAQoKCg0MDRoPDxo3JR8lNzc3Nzc3Nzc3Nzc3Nzc3Nzc3Nzc3Nzc3Nzc3Nzc3Nzc3Nzc3Nzc3Nzc3Nzc3Nzc3Nzf/wAARCADAAQADASIAAhEBAxEB/8QAGgAAAwEBAQEAAAAAAAAAAAAAAgMEBQEABv/EADcQAAICAQMCBQIEBQQCAwEAAAECAxEABBIhMUEFEyJRYTJxFEJSgQYjYpGhFTOxwRYkQ4KS0f/EABkBAQEBAQEBAAAAAAAAAAAAAAABAgMEBf/EABwRAQEAAwEBAQEAAAAAAAAAAAABAhESAyExE//aAAwDAQACEQMRAD8A1WZSeOMIEFeDivI5t2PHthhxGPStk9znmdEUxZXJ7f8AOCtSqSQeeoIzTDB/qVSPkYflRlfSvJyBMD7Y6qx3GOXb1UcYJiJXcnHwRgppR+I80MwJ7dsByhW6oSfvhEBeGNffnHMABff3ydzuJyjo2k8MBnikh/qGKrOqzL0YjAaYyw5Uccj4OGnB5wEmIHqIvFT6hlalI56HAbMCTfbJ+EQ7RwcytW2oibfFKR/STYORf6nqpW2vOQR9SJ//AHA+jG9lBCgkdrzmnllScGUCGvc2TmFFqdS7fymbaMuh1MhQpIQSetjnA+lSUP0IIxUs+mBpywP9I5zHj3x/Sxx6u/1jlhhDZpiJAY4bXrud9uQ6vV6hfUI1aP8AobpkniUsskyNICQOwPGDE7I1K3B61hXX1yujEwovsVsEZnvHvlEhJG4+qu+bJjUKpKHf3HGBJ6x60/l9AQwBGAEesfSyxkOfKIot3GaKal5KXcGvqczTpXJ4kQqOlcn98dp45xKrUDXsawLJQaNA9PbMM6BoXaSdgGJtUHPGa+qaYJUcTV7hsyykimzGxF8mQYDJGbWLsianA+mjzk8aeIRNtSAn7VmhBbUdgFexrLH1a7AsaHd71kCdKuo2A6kKHPZe2Gxo8dc42oRQbb9sk/GLJLsINE0Oa5yiq7s10zg5ujecImVgoRQvveOjjFEmQc/GQJ07u8QLkX3rDNmvvk0CyQTPE49J5BrK165U0NLAxyHgDpi1IrnAfULGeAThVZWrrOKQpBa6yU65qJVAB7HGxauJ/rPPtgVO3Arke+TOwGEXJ4Tp74uRO5wA3Ec54SDuM9IAF4GLXvgdlk/Sa45B75OojZ7UvHJ7E8HHSLcZ9/bM6SYrMAeowK9dB5kFBqNcEZHpdG0SnzljJPsOcsEhZQQSD752RhwS1nA5BEquSvAqgow4NGBIXY3ee05s3Vc5VuF4HaWueDkss2wkICThTyc0tX2GSkmFwzvweowOyxMy7mYdLrJRqGjsRbA/vtvNCRVMd1YOQLpojNdEHsBgHFqWZbf6vg3lMQCmx1641NHG8NxIu9vms8NHqI+SgI+DeAIA7DnOdHv/ABhlCPqYKfYkDOMnHBv5yAA5si8Pe5P1HjI9zAsQHFHgsBj/AC9SVV1W0POUVLqHqmbj7Yt9WQxFnb71nU08si2V4++Nj0xUUeRkGaukkMnmJKCjckHrhy6WmVo/qzTKijQAOIaIg8YCiWCDebNYve3Y45k28s1ffBX8OBfmAHA5rGmUt5sR2qeGAv8A4wnAaEETeXxZbb1zMi8X1QNUtk9SKP8AbCn1zarThNQAs36lFBsopj1YZhHRIHFk9fnKpihQeoL7E98xvXCnmHaxHt2w4hLrpVsUtc+r/rA1F2PSqwP2OLl0u1wbtcjngj0bCRp5St0FFDPHXyNKsAvawpW7j5wNKPcpBuvjKY332G7DPnSNdDNsG+Vb/wBwHjNXSzssQDn1d8CtuBQ74IQ/mHH3yGfWBBaqST024tJ9w/8AYNgdgeuBpbV9x/fE6mKF0Bcj4N9czNVplEZmjmmkiPJQUduRtH6VOn3OrG6u+cDWEkdi2N+4x6qzL6Bf3zCi1E2icneI93RWAJ/Y5dpvEJdQK1FMg6UMKtjibcxeq9scCooAj4xSwQSASKACvsemZXieoZXCnlW6HCNrUKQtEAe9Zk6jVD6FaxkCakhtsbMC/FE3mhJ4ZLKqmM7mrm+mAei1BJ2noc0RArCyORkMMMfh4G9g05/L1rDmn1QQFIZDfxktbx87WlArqRtFZYi8cjnPmP8AXdbp22vAYgfzOpObOj8USVB5oUMRe5Twf27Y2uXnlFs0cRX+cisO1reIEem6LCLGd8zzbo3x1ziRlAdxHPfDmLyoB9CgfbPAV0PGJlDI6AkbWNWDhQRvHu3sWJyhtkZwnuc55i++JkmINCh84Bu4jQuegzN1evBPoIA97rDngd2DeYLPdeBk7wadbErbn/xkAL+IkjMkAEwHWjdYEsmpjTdJN5S+5A4/bGJAqSgRSSxqR/8AGarKnKgqHlDmvzoMCF5PDJVbzVkiYdgReK08fhwcJDqtS+48naDWSPOrIdxVADxY5yjwolgRKFDdiBV5oaZ8Is7otaJE7JIoWv3GHHDBERG0sqSHqUYEf8ZxT2vCKxMNrHb74E8ui08b+ZJJNMpHKFvSfvkuoEMkitpyI9vRVyqeOSPcbZ4a9Owj/OTECJBIsaKT13XeBNqJXL7gHpc5CX1ZVkMhs0WPYY3UldUyx6VASD6i4PGa2k0unRFG6HePyhqF5ArT6MJ6WO5m/Vl50MSxBIhX+c62ni+oOzPXbpjoPprAnI/CrytpXtmfqkTWRE6NYgy9nBX/ACM23G5dtdckOgYOZBwPjA+f1GjnEW6gSfqTdYP2xOn07klGfySfpDHqc+h1ETKp2C2HY98ztUY51QahEikU3tB64GTEuu087sWf09ieuOTXBgRrYVN8BduW7TJIJXckDoKrCkVZnVVjB54IFnAj08cbSXDpygHQsxYj++a5fyYDI4Le12OcfpvC3dVMjFfsMR4uyrGsKgtbquZreE3TvDYd834nUAFz04sDNgg36gCD0z5CbxCaScR6ePXrDGdrzRUFJHx3zfllf/TUbe5Y9+9Zl9Ly5kVzwxyqVkUMDxyM+d8U034OKomAJfdf+MDw/wAVePUCPUtrY0dqjk1FFSfY+2WfxEnmaBn6MovjCek6nxzwXUSGodSNruu9K7rmqD5gKHjnPmPDzcun1qzmwArKRXI7fbPrWCOFdeN3OajwZyJ/KhhA2qprkWOc40pdjVjH0pNk4tgos9c05FgC+QKwm2qOFDn2rFrIXekUbR1JPTKQAvNDnAknUHmNVUn9WQ7NsxobePqB6/GaZUHishnG6QruAI6XkHlLbt1Bu3JyHxAjTvHOIwZN1H1HpmjEHXiQqaybxCpCURhuHQYHzjFWrYOD3IrKEaSNR9LHtRy7V+EtGC8cm5Qa2ng5FHF5bG4GjNVfbNB5nm3L5DgKw+kjGJIqyBnb1DqB2yOLT6h3VUiLAdKNA5UugnIKvEY7/MDdYF8MiOfSwZh098KTVJGBvLFb9rP+ck0mlngc3tHB9QbqfthrNqY5Cup0odW6cWMg9JqtM1mDzd3euchaa51mk1MyqvVENX8njNPUQBUEiReUtc0aAyOVFvqjGuoP/WBVptbOY2V6bk0QBdftj4PEjGSuoaMV7N/zmVGtKSiGP3Yng5x41ZQhUalr4ZSCRlH0B8S09ehbPX05K3jk4l4h/ldCxbnM5YTtr1J77geMt8NbRIGR4BI/Xee+QUjxBdRIFkXdGRwK5/asXPp4Jgzqs6v+lVsjKJPxWpeJdJoYPJB9TOOR9hmpHHqedzAA/FYHzx8PtU2w6iRT9W5grj9hmxo4IYUWlWNq5I5P98pGmcEniz7XgNpJBzvC/AOAwuFBCkc5hzTxPOENlt112yzUCdNwackVwD0zPhdWO0UXQ88Zmuvn+xbqJVigY6aPzJALCA9c5pvEJJ22z6R1Crw68r8g5DPqJtHPGBHqHRwbMCgsT2UX0vCXxkhQhi8RgcjhNVp1Kk+1pyMy+pPxsmHTSxklQwbsehzN8WeFNJIlflrp0wtH5jxiVwy3+Ru2BrAjmn6NhMvsYGiTaIpaO1RxTUf7Z9XotR50Yi+lqsE587OE08TICOtKB1z6PwzZ+EjZktqofGV4fX47Jp2u2aq9s4vpvm77nLGXfx2zw06++beVBtRW3HrjPxO/goax8umH5euSzxTxr6FDfGAxGDqb/ltf3vPSwoeTyffJYWmVyZytdgBlHnRuNoYXhWZ4gJGGyJlB+b/6yEwamBvNZ1Kj/GbzxAmx1xfkqQUcEqe+EVTabdasvpPXJH8Oh2FCjFfZTlkkwJ/V8jENIu7gGvftlE4WHRJUUJr26nO+W2pXqUH6R1xjNGWKNIu4dj1yHUrIZAE1BjC9aAs4Fk2mZVAKE10vAX5Uhh1zkWoBUKSzt3Y4bzHftiRJCetE4UEkvmAK5JUflK2DnFaJP9qKOP5VReTzajy5CpQn5HOc37lDqePbvkDJGjK0YI2HvXA/bCikaKP+UscTdtsYwUMMrBg62DVNdnKWZbCj2rKGI7SIC7Bm9wMr024rZNfYDI4lCkAcDLUYBAMiKxLt6cDEyak39WeUbl5wGiA5GAjUa/ylLO1UMwdT4nPNrFkXU7IQOQTyT7YHjMs80zRRUmw/m7jM+MQhHaWjL+o9BgUavxjXSuIkUUerDJfxjaabzJZK3cG/fDgmWC2YAsRQzO8TDT7tw69MlbxfY+G63TywgyTEdhWVvr9LCKWVj9znw0MTDTKFYhq7HFNBqX6yH9zmdPVj7WTT6qfxYGUqn0Zm+L+IsunMi3S813OQ6HSSM/rYkX3w/wCI4m/DRLGvpLgGsLc8rA+HzLqyDOzGWuWJ5OfYeFSER7CAQvTPgtCDCx7HqPtmvHrtW1fh2CCufc5qPPllcn3CNEooyDd7E4d+XyxHPTnPkdLE0qEvI28dycRqdVIw2vqSoU8sOSBlcX3PRQSOvziJp4UnSJnXe/Ssw/DZpIlAm1LTwOOLT6fvmyIIFUbI1A6isKcYEP1KD98TJpY79CqP2ygyGuuASD9QvAkbavBIFDviPPQn6W//ACTlkunjnq1HHa6wlYRelWC17HA+YjnGnYBdSVXuqr1ywTRyx+mWr68c5DLpDIfTJ/1jIIPLr1XWaRWh06EEFdw/M2cmjj1BDApLfUDFskZN0L+cQyyq7MjgL+gDIKGJiCqsdE8GuAMXLpv5qyIrMe5V6wWmjmjCT71/ejjQEVAN7NXSib/fAYwVjuWJEZuCQec7+FDAFz174G0OKYsv/JwtPpkicswlo/qaxkVMNLFJMfWAFHLUc0YPwscIKyhq7g5JIilvLkeoz2Ge0Olhh1G4iPyz0oc4GukammF8++ExAxP4lC+0E/e8GZgOp/a8CqOQGwpBI64Jdt3ti0ZQpKiicWzknjA5M8KsxaMMSKPvkK6XRAnbpqHe+T/fGuxEttyudBWUNucKo6c1gLXwvRTgiNJAfv0zL1XgqqxVNQQLsB1/7zcgmhSJo/M8vsDdnEyLI8Q2MspHUlqv7YamWnz02k1EIAUbgMSq6ksLj211zVOrslXjSh7t0wI3Msw8sB1HWjjR1S4fxCiyqj/7DFagPMrI5UAjg33ynWNZI8ssQOinJtJPBIrBICr3RB5yaa/pQ6Pw4lN0koZegC5dDoYoUNNTnuea/bM6b8VEWWG1Rj0GGra0oVlHoPR75yubUVEjYCa0BHJ7jPabw+LUSs8c6uv6dgBzCaHVhh5O9x/Uby7w7TasOJJkIQdVVqvA2tNJFoJmWXVC2HEbZoafUhVbkEnkAZgTzaVShliUuDwuyyP3zR07RysrK43AfR0OBqRyGqYcZwtRJHT2wFYBVO2j3N3eeD0T8jA5L/MAGcWFYzYPP2zlENY6YZYVZIr3wMKWFWBJoV84DTxxqFNtzXBwtRBM54Xcp62axU+geSEBG2ODfTNIaXQra8DGKy8EZmQ6TVxn+c4Kj9I65Q+5SpIemNUB0yBniJRdku0kjpWFAGmAayowi21BQLDAbVKo9aMCei1ZOQPZfL+qci+l4LPKGJSRnHuTeIbUJqgIUQivqHtjlddNGqhGIHeryhyzSkDcSp/vnBOd1P1xBcuhIIRa4JwoUZ4wXYOR3GRVYNi1G44Eu92voB1GIkdoltOuLSWYqCxSz1wNeKfTsoTftI+MduiIqwcyoS22n2g+2MAvoawC8TeFI1uVFs16mrMZoJpJVCuskANjac0JpYQQs+0jqAReeOoVxXlLtPasCOYSefvhN+4NkY2Xz5YCu8Ke9DD/ABI5FBPahi59WqigS3vgK0uiRhWobcetAcYc8ggXbGoCDil4wNLqRI5Coyr7++PMZl6rXsff9sBCCRvWECj9TGsckJQ7mdCfgYTQ7hTMSPnPPp7oA8ffATqNHJObRgAPc4iPSwo1yah9w/L2OaMcLRKaPXFOln1c4RTDJFGlx1fsec8dRfI2j96ydoPT5kXfqDwcUksfQgHscK5rHEvBFfN1jvD4y00aq3IPfr/fOqmmItyLyjS+XE+9AD830wNx03KOKyaX+XztJ+wzseuVqB/zgv5jksshr2GAQIKqRdEYqZRIjRt9B7Z1WAO0nnOuFXknCsn8bEfqD0ejG6P2zyauOTlCf3zNKkMQ4V0HRQDjo1jApfT8E5UaSTJ+ZgM6kkbE1Z+2ZypILFj++MEcnW+Pg4F0gUmixv2OCY+OtZKqFDQG+vzMcIseLC18sciGqqqTwgPuBndrgWG498UZYa5Ufscn1TGZAsMjxqPYYUwaMsSxY0eoIvAlWeML5Gw12PfD000kUPlsxYDuc9HqFLEEg/bA6J5HjA1CBSPbphxyAKCVOeGoiBphxnHnhPRhfsGwGblUXVfOJcLPYYtzjUngZqO/b8LjozoyCfON+xWsCVIY0ADAsB0zrRAv6emUzOiKGjdWB4+2SzpJt3B1U/B5wFyaNZDudumFFCiMXAVzVUc9GpCnc7uPvjPLQ/RaYHmY1SAIB7YAfoO+MCkGiwv5Gekjohgq7u5HGAJieQUQMFonQABu/Awkm4NA/vjIpgxsjn5wiZtTNFxIpIzg1CuDuO0nscvYo31L19hkupjVTe1W/bAUFZuAawXj2/ULOc3OppWAPYPyP74/c7D1qt/0nCp1RuSQV9gcJHYMSR6vbONMN20tZGORAwDHvgdXUSMKkjB+3XKotYyqAFI+DiCljgZzyQPp3fYnA0ln3i7xOslYREDdX6l7ZKzGNe4xTasspQvWBmJCkZ3R7wT23HD86M0jRbmHUHiseBuawtX1wRVmwCffKgl9xEQAOxx4KUNsnHtikpTz3wy4BraMimMLQCOhfU30xZik7sGGdSUXW2h3rpjGlAX00TgJKMp5zhjLGyevXGO5W2dTQGCpikO7nnAIpuxRURGw1H5xrPR9IvAmVwQWQkfAwFvT/UNw+2eijSP/AGo1/cYYVavcee3tjKQKPVgcS+ewOAYFu7+eM4JO25SO+ENx6URgDt2ngnnrzndq1Sng+5vDKjvz+2D5HNqK+2BRCRXHOG3HOR26igv74SM6ksWJHscCocqel4AR1YndwexHGK8wufSdte2ceV66YBSKu4NZBHsc6GJewf2OKZwR0OCD7YGpCu5TRF5LLp5dxIJq+LxULurghiM1FAmj9L+v2OBlCFyKHXFSwTgFQ+0f05pFXjHqF1gFlJ5UYRmQ6ORHDst/JOaURLAA7R++e1MuyNdo/bJJpg3CgK3t74VoXXYf3xTblO7lif09szdzjhgQfvni5C8bwfjA02cshDjaMSPw0dhh5hPvkIJPO6z984HcS8DAOVC3A3AYra6dCa++VKb5vDFN1GVEiSGucZGdxo4wxqT2GdWNAOtHClO4iF3QwPxrkcC197x00YYAivscmMSq3pUL8ZAyHWBm9XNdsFXpiyRstnqTxhDTq9HbRHQg4QVrpmvAoEr0CAOM7vdrsce4ycq/5efg4yMyAUeB7e2B3y1PJJGEIRXB4zhUHpxndxFC/wC+AA03q+oY5YWqgbwTIq88X3I75ySfatgX9jgddNrchx/asIEVxkLeJJR3QyEjvgr4lCSAAyn7YF5QV6TWDsviucCLUROKMwxgbcaVhQ73gcKMBVGjnNlDkY5G3DqCc8yq1ctZ9sCV7XopYD2zyQWQ28gHscc0Y2n1Ghg1Q4wGbVC0nOd08LySN5Uuxx1xKyEcUcbFOYmtRye+BpTRK0CrNISV/NkHlkMFQbhfU5XHMsqeq8m1DBbrp8YCJoJWY+pdvvkc1xtsuyOhw3bg+W20/fFBCQS7+r4wFjzG+k4RMxXY3T4xiBAACw3HGbJPyjj3wFRIygDYGP2yllVhZWj7YyCUVt2km+tYUiMxPGBKpYHmqw93tiwKNs5GBJNXC5Q1lJ6Gs8qMDe4H4OZ8uqkXl+AMSfFE6LZP3yDXcCM2zXiJJorFsOO2ZU3iBfk9BiTq935cDb/GRKPb7YJ8RiPFH75hedKeAAB84Jc3zZPvhH0kGrWU+g89sc8yhbY858xpZHWSxmlp7eQFyQT2wrQXVKWqjjCy7xZxBUK1DFO53HnAomZAQobk4ttO8lMJAAM6jBxz196z3qiPqkDD2Ao4BKBVM94mXRwyWQaJ73nTIB9K9exzzSnaLWsKjk0bJyrBj7DMQ+MeIjUSww6fzDEWJCqzEKt2TXYDqc+oWQ7yO2fN+HeIr4V41q9S0ZfcJY9o6NuNEH4IsH75rGM13T+PeJLs2aK96GRT5bncou2HPIFGz0FHK4v4i8SkAEWgV7CkbYnN7jS9+54HuemF/wCR6LTyQPptHJJ+Gh/DQpO20CHzGYglWu2FAjp6n+LX/rugV/Doo4NQIPDp4JYiAoeQI/IfmidtbT2II6MTm+Yzuj1X8QeK6aVYdT4cIZXrakkUisea4BN9c4/jfi8c/kyeGFZfTcbQyBhuIA468kgD3JGZy67SweLQarTxHy0BDKkCwnkEEgB2FgGwb6gZfpvGdDo5tMYoZmSEQBm2Khfy9QspO3cQPStcHk8mrxzDdNk8Z8aR2jbwdxIib3X8PLar+ojsPnpiYv4g8RnXfDokcAqtojnljQHB6k9B3yTwnxnT6Z5W1cGxTJG4i00ShDsDdPUCj+rh1JIs8HPeG+MabTeEy+HS6dnXUBzNJuohq/l7RdHaRfPTc1Y5hutN/GvGdPOmnl8MMc8n0RPBIrt9lPJ/bPP414y8pgPhlyhwhjEMm7cQSBXW6BNfB9szP9WgbxObUMkoim0wgYqBvX+UqFhzR5U8WLB7Zd/5Fo4Zt0GldkUxkKUADbYJoza7jQJlX0gkUDjmG6J/E/FQJd/hZTyRcpMEg8sf1fp/fET6/wAVhIMuhaO0LjzIZFtR+bnt89MZ4J49pdIgkm0pMiTGVYEjAjsqo4awyXtAatwYcUO6oPEtHpINTpg2slh1ZcyyyopeMlSPSN1MTfqJK3tXgVjmG6dF4l4mI3m/0ovHH9cggkKpwDyeg4IPPYg5Qn8R+I/hxPH4Whg3BPNEUhXd7XdX8ZDq/wCIlaJl0kIV/NciSVAWVDDFFwb4JEbX9xzjdL4to4G08/8A7nmwQHTqibUVls+smyQaN7aI3AG8cw3VU/8AEHjMTSLL4Z5RjTe6vBIpRbqzfQWQLOSzfxP4jEyiXSxIWUMAyuLU9CLPQ++H4f4zoNDpX0IXVTaaVWSRmRVYq7RlgF3EAAJY55Y80MzfHvEE8T1ceoVCm2BItpPQLYAHwBQ/bHMN1//Z"/>
          <p:cNvSpPr>
            <a:spLocks noChangeAspect="1" noChangeArrowheads="1"/>
          </p:cNvSpPr>
          <p:nvPr/>
        </p:nvSpPr>
        <p:spPr bwMode="auto">
          <a:xfrm>
            <a:off x="80963" y="-693738"/>
            <a:ext cx="1924050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AutoShape 7" descr="data:image/jpg;base64,/9j/4AAQSkZJRgABAQAAAQABAAD/2wBDAAkGBwgHBgkIBwgKCgkLDRYPDQwMDRsUFRAWIB0iIiAdHx8kKDQsJCYxJx8fLT0tMTU3Ojo6Iys/RD84QzQ5Ojf/2wBDAQoKCg0MDRoPDxo3JR8lNzc3Nzc3Nzc3Nzc3Nzc3Nzc3Nzc3Nzc3Nzc3Nzc3Nzc3Nzc3Nzc3Nzc3Nzc3Nzc3Nzf/wAARCADAAQADASIAAhEBAxEB/8QAGgAAAwEBAQEAAAAAAAAAAAAAAgMEBQEABv/EADcQAAICAQMCBQIEBQQCAwEAAAECAxEABBIhMUEFEyJRYTJxFEJSgQYjYpGhFTOxwRYkQ4KS0f/EABkBAQEBAQEBAAAAAAAAAAAAAAABAgMEBf/EABwRAQEAAwEBAQEAAAAAAAAAAAABAhESAyExE//aAAwDAQACEQMRAD8A1WZSeOMIEFeDivI5t2PHthhxGPStk9znmdEUxZXJ7f8AOCtSqSQeeoIzTDB/qVSPkYflRlfSvJyBMD7Y6qx3GOXb1UcYJiJXcnHwRgppR+I80MwJ7dsByhW6oSfvhEBeGNffnHMABff3ydzuJyjo2k8MBnikh/qGKrOqzL0YjAaYyw5Uccj4OGnB5wEmIHqIvFT6hlalI56HAbMCTfbJ+EQ7RwcytW2oibfFKR/STYORf6nqpW2vOQR9SJ//AHA+jG9lBCgkdrzmnllScGUCGvc2TmFFqdS7fymbaMuh1MhQpIQSetjnA+lSUP0IIxUs+mBpywP9I5zHj3x/Sxx6u/1jlhhDZpiJAY4bXrud9uQ6vV6hfUI1aP8AobpkniUsskyNICQOwPGDE7I1K3B61hXX1yujEwovsVsEZnvHvlEhJG4+qu+bJjUKpKHf3HGBJ6x60/l9AQwBGAEesfSyxkOfKIot3GaKal5KXcGvqczTpXJ4kQqOlcn98dp45xKrUDXsawLJQaNA9PbMM6BoXaSdgGJtUHPGa+qaYJUcTV7hsyykimzGxF8mQYDJGbWLsianA+mjzk8aeIRNtSAn7VmhBbUdgFexrLH1a7AsaHd71kCdKuo2A6kKHPZe2Gxo8dc42oRQbb9sk/GLJLsINE0Oa5yiq7s10zg5ujecImVgoRQvveOjjFEmQc/GQJ07u8QLkX3rDNmvvk0CyQTPE49J5BrK165U0NLAxyHgDpi1IrnAfULGeAThVZWrrOKQpBa6yU65qJVAB7HGxauJ/rPPtgVO3Arke+TOwGEXJ4Tp74uRO5wA3Ec54SDuM9IAF4GLXvgdlk/Sa45B75OojZ7UvHJ7E8HHSLcZ9/bM6SYrMAeowK9dB5kFBqNcEZHpdG0SnzljJPsOcsEhZQQSD752RhwS1nA5BEquSvAqgow4NGBIXY3ee05s3Vc5VuF4HaWueDkss2wkICThTyc0tX2GSkmFwzvweowOyxMy7mYdLrJRqGjsRbA/vtvNCRVMd1YOQLpojNdEHsBgHFqWZbf6vg3lMQCmx1641NHG8NxIu9vms8NHqI+SgI+DeAIA7DnOdHv/ABhlCPqYKfYkDOMnHBv5yAA5si8Pe5P1HjI9zAsQHFHgsBj/AC9SVV1W0POUVLqHqmbj7Yt9WQxFnb71nU08si2V4++Nj0xUUeRkGaukkMnmJKCjckHrhy6WmVo/qzTKijQAOIaIg8YCiWCDebNYve3Y45k28s1ffBX8OBfmAHA5rGmUt5sR2qeGAv8A4wnAaEETeXxZbb1zMi8X1QNUtk9SKP8AbCn1zarThNQAs36lFBsopj1YZhHRIHFk9fnKpihQeoL7E98xvXCnmHaxHt2w4hLrpVsUtc+r/rA1F2PSqwP2OLl0u1wbtcjngj0bCRp5St0FFDPHXyNKsAvawpW7j5wNKPcpBuvjKY332G7DPnSNdDNsG+Vb/wBwHjNXSzssQDn1d8CtuBQ74IQ/mHH3yGfWBBaqST024tJ9w/8AYNgdgeuBpbV9x/fE6mKF0Bcj4N9czNVplEZmjmmkiPJQUduRtH6VOn3OrG6u+cDWEkdi2N+4x6qzL6Bf3zCi1E2icneI93RWAJ/Y5dpvEJdQK1FMg6UMKtjibcxeq9scCooAj4xSwQSASKACvsemZXieoZXCnlW6HCNrUKQtEAe9Zk6jVD6FaxkCakhtsbMC/FE3mhJ4ZLKqmM7mrm+mAei1BJ2noc0RArCyORkMMMfh4G9g05/L1rDmn1QQFIZDfxktbx87WlArqRtFZYi8cjnPmP8AXdbp22vAYgfzOpObOj8USVB5oUMRe5Twf27Y2uXnlFs0cRX+cisO1reIEem6LCLGd8zzbo3x1ziRlAdxHPfDmLyoB9CgfbPAV0PGJlDI6AkbWNWDhQRvHu3sWJyhtkZwnuc55i++JkmINCh84Bu4jQuegzN1evBPoIA97rDngd2DeYLPdeBk7wadbErbn/xkAL+IkjMkAEwHWjdYEsmpjTdJN5S+5A4/bGJAqSgRSSxqR/8AGarKnKgqHlDmvzoMCF5PDJVbzVkiYdgReK08fhwcJDqtS+48naDWSPOrIdxVADxY5yjwolgRKFDdiBV5oaZ8Is7otaJE7JIoWv3GHHDBERG0sqSHqUYEf8ZxT2vCKxMNrHb74E8ui08b+ZJJNMpHKFvSfvkuoEMkitpyI9vRVyqeOSPcbZ4a9Owj/OTECJBIsaKT13XeBNqJXL7gHpc5CX1ZVkMhs0WPYY3UldUyx6VASD6i4PGa2k0unRFG6HePyhqF5ArT6MJ6WO5m/Vl50MSxBIhX+c62ni+oOzPXbpjoPprAnI/CrytpXtmfqkTWRE6NYgy9nBX/ACM23G5dtdckOgYOZBwPjA+f1GjnEW6gSfqTdYP2xOn07klGfySfpDHqc+h1ETKp2C2HY98ztUY51QahEikU3tB64GTEuu087sWf09ieuOTXBgRrYVN8BduW7TJIJXckDoKrCkVZnVVjB54IFnAj08cbSXDpygHQsxYj++a5fyYDI4Le12OcfpvC3dVMjFfsMR4uyrGsKgtbquZreE3TvDYd834nUAFz04sDNgg36gCD0z5CbxCaScR6ePXrDGdrzRUFJHx3zfllf/TUbe5Y9+9Zl9Ly5kVzwxyqVkUMDxyM+d8U034OKomAJfdf+MDw/wAVePUCPUtrY0dqjk1FFSfY+2WfxEnmaBn6MovjCek6nxzwXUSGodSNruu9K7rmqD5gKHjnPmPDzcun1qzmwArKRXI7fbPrWCOFdeN3OajwZyJ/KhhA2qprkWOc40pdjVjH0pNk4tgos9c05FgC+QKwm2qOFDn2rFrIXekUbR1JPTKQAvNDnAknUHmNVUn9WQ7NsxobePqB6/GaZUHishnG6QruAI6XkHlLbt1Bu3JyHxAjTvHOIwZN1H1HpmjEHXiQqaybxCpCURhuHQYHzjFWrYOD3IrKEaSNR9LHtRy7V+EtGC8cm5Qa2ng5FHF5bG4GjNVfbNB5nm3L5DgKw+kjGJIqyBnb1DqB2yOLT6h3VUiLAdKNA5UugnIKvEY7/MDdYF8MiOfSwZh098KTVJGBvLFb9rP+ck0mlngc3tHB9QbqfthrNqY5Cup0odW6cWMg9JqtM1mDzd3euchaa51mk1MyqvVENX8njNPUQBUEiReUtc0aAyOVFvqjGuoP/WBVptbOY2V6bk0QBdftj4PEjGSuoaMV7N/zmVGtKSiGP3Yng5x41ZQhUalr4ZSCRlH0B8S09ehbPX05K3jk4l4h/ldCxbnM5YTtr1J77geMt8NbRIGR4BI/Xee+QUjxBdRIFkXdGRwK5/asXPp4Jgzqs6v+lVsjKJPxWpeJdJoYPJB9TOOR9hmpHHqedzAA/FYHzx8PtU2w6iRT9W5grj9hmxo4IYUWlWNq5I5P98pGmcEniz7XgNpJBzvC/AOAwuFBCkc5hzTxPOENlt112yzUCdNwackVwD0zPhdWO0UXQ88Zmuvn+xbqJVigY6aPzJALCA9c5pvEJJ22z6R1Crw68r8g5DPqJtHPGBHqHRwbMCgsT2UX0vCXxkhQhi8RgcjhNVp1Kk+1pyMy+pPxsmHTSxklQwbsehzN8WeFNJIlflrp0wtH5jxiVwy3+Ru2BrAjmn6NhMvsYGiTaIpaO1RxTUf7Z9XotR50Yi+lqsE587OE08TICOtKB1z6PwzZ+EjZktqofGV4fX47Jp2u2aq9s4vpvm77nLGXfx2zw06++beVBtRW3HrjPxO/goax8umH5euSzxTxr6FDfGAxGDqb/ltf3vPSwoeTyffJYWmVyZytdgBlHnRuNoYXhWZ4gJGGyJlB+b/6yEwamBvNZ1Kj/GbzxAmx1xfkqQUcEqe+EVTabdasvpPXJH8Oh2FCjFfZTlkkwJ/V8jENIu7gGvftlE4WHRJUUJr26nO+W2pXqUH6R1xjNGWKNIu4dj1yHUrIZAE1BjC9aAs4Fk2mZVAKE10vAX5Uhh1zkWoBUKSzt3Y4bzHftiRJCetE4UEkvmAK5JUflK2DnFaJP9qKOP5VReTzajy5CpQn5HOc37lDqePbvkDJGjK0YI2HvXA/bCikaKP+UscTdtsYwUMMrBg62DVNdnKWZbCj2rKGI7SIC7Bm9wMr024rZNfYDI4lCkAcDLUYBAMiKxLt6cDEyak39WeUbl5wGiA5GAjUa/ylLO1UMwdT4nPNrFkXU7IQOQTyT7YHjMs80zRRUmw/m7jM+MQhHaWjL+o9BgUavxjXSuIkUUerDJfxjaabzJZK3cG/fDgmWC2YAsRQzO8TDT7tw69MlbxfY+G63TywgyTEdhWVvr9LCKWVj9znw0MTDTKFYhq7HFNBqX6yH9zmdPVj7WTT6qfxYGUqn0Zm+L+IsunMi3S813OQ6HSSM/rYkX3w/wCI4m/DRLGvpLgGsLc8rA+HzLqyDOzGWuWJ5OfYeFSER7CAQvTPgtCDCx7HqPtmvHrtW1fh2CCufc5qPPllcn3CNEooyDd7E4d+XyxHPTnPkdLE0qEvI28dycRqdVIw2vqSoU8sOSBlcX3PRQSOvziJp4UnSJnXe/Ssw/DZpIlAm1LTwOOLT6fvmyIIFUbI1A6isKcYEP1KD98TJpY79CqP2ygyGuuASD9QvAkbavBIFDviPPQn6W//ACTlkunjnq1HHa6wlYRelWC17HA+YjnGnYBdSVXuqr1ywTRyx+mWr68c5DLpDIfTJ/1jIIPLr1XWaRWh06EEFdw/M2cmjj1BDApLfUDFskZN0L+cQyyq7MjgL+gDIKGJiCqsdE8GuAMXLpv5qyIrMe5V6wWmjmjCT71/ejjQEVAN7NXSib/fAYwVjuWJEZuCQec7+FDAFz174G0OKYsv/JwtPpkicswlo/qaxkVMNLFJMfWAFHLUc0YPwscIKyhq7g5JIilvLkeoz2Ge0Olhh1G4iPyz0oc4GukammF8++ExAxP4lC+0E/e8GZgOp/a8CqOQGwpBI64Jdt3ti0ZQpKiicWzknjA5M8KsxaMMSKPvkK6XRAnbpqHe+T/fGuxEttyudBWUNucKo6c1gLXwvRTgiNJAfv0zL1XgqqxVNQQLsB1/7zcgmhSJo/M8vsDdnEyLI8Q2MspHUlqv7YamWnz02k1EIAUbgMSq6ksLj211zVOrslXjSh7t0wI3Msw8sB1HWjjR1S4fxCiyqj/7DFagPMrI5UAjg33ynWNZI8ssQOinJtJPBIrBICr3RB5yaa/pQ6Pw4lN0koZegC5dDoYoUNNTnuea/bM6b8VEWWG1Rj0GGra0oVlHoPR75yubUVEjYCa0BHJ7jPabw+LUSs8c6uv6dgBzCaHVhh5O9x/Uby7w7TasOJJkIQdVVqvA2tNJFoJmWXVC2HEbZoafUhVbkEnkAZgTzaVShliUuDwuyyP3zR07RysrK43AfR0OBqRyGqYcZwtRJHT2wFYBVO2j3N3eeD0T8jA5L/MAGcWFYzYPP2zlENY6YZYVZIr3wMKWFWBJoV84DTxxqFNtzXBwtRBM54Xcp62axU+geSEBG2ODfTNIaXQra8DGKy8EZmQ6TVxn+c4Kj9I65Q+5SpIemNUB0yBniJRdku0kjpWFAGmAayowi21BQLDAbVKo9aMCei1ZOQPZfL+qci+l4LPKGJSRnHuTeIbUJqgIUQivqHtjlddNGqhGIHeryhyzSkDcSp/vnBOd1P1xBcuhIIRa4JwoUZ4wXYOR3GRVYNi1G44Eu92voB1GIkdoltOuLSWYqCxSz1wNeKfTsoTftI+MduiIqwcyoS22n2g+2MAvoawC8TeFI1uVFs16mrMZoJpJVCuskANjac0JpYQQs+0jqAReeOoVxXlLtPasCOYSefvhN+4NkY2Xz5YCu8Ke9DD/ABI5FBPahi59WqigS3vgK0uiRhWobcetAcYc8ggXbGoCDil4wNLqRI5Coyr7++PMZl6rXsff9sBCCRvWECj9TGsckJQ7mdCfgYTQ7hTMSPnPPp7oA8ffATqNHJObRgAPc4iPSwo1yah9w/L2OaMcLRKaPXFOln1c4RTDJFGlx1fsec8dRfI2j96ydoPT5kXfqDwcUksfQgHscK5rHEvBFfN1jvD4y00aq3IPfr/fOqmmItyLyjS+XE+9AD830wNx03KOKyaX+XztJ+wzseuVqB/zgv5jksshr2GAQIKqRdEYqZRIjRt9B7Z1WAO0nnOuFXknCsn8bEfqD0ejG6P2zyauOTlCf3zNKkMQ4V0HRQDjo1jApfT8E5UaSTJ+ZgM6kkbE1Z+2ZypILFj++MEcnW+Pg4F0gUmixv2OCY+OtZKqFDQG+vzMcIseLC18sciGqqqTwgPuBndrgWG498UZYa5Ufscn1TGZAsMjxqPYYUwaMsSxY0eoIvAlWeML5Gw12PfD000kUPlsxYDuc9HqFLEEg/bA6J5HjA1CBSPbphxyAKCVOeGoiBphxnHnhPRhfsGwGblUXVfOJcLPYYtzjUngZqO/b8LjozoyCfON+xWsCVIY0ADAsB0zrRAv6emUzOiKGjdWB4+2SzpJt3B1U/B5wFyaNZDudumFFCiMXAVzVUc9GpCnc7uPvjPLQ/RaYHmY1SAIB7YAfoO+MCkGiwv5Gekjohgq7u5HGAJieQUQMFonQABu/Awkm4NA/vjIpgxsjn5wiZtTNFxIpIzg1CuDuO0nscvYo31L19hkupjVTe1W/bAUFZuAawXj2/ULOc3OppWAPYPyP74/c7D1qt/0nCp1RuSQV9gcJHYMSR6vbONMN20tZGORAwDHvgdXUSMKkjB+3XKotYyqAFI+DiCljgZzyQPp3fYnA0ln3i7xOslYREDdX6l7ZKzGNe4xTasspQvWBmJCkZ3R7wT23HD86M0jRbmHUHiseBuawtX1wRVmwCffKgl9xEQAOxx4KUNsnHtikpTz3wy4BraMimMLQCOhfU30xZik7sGGdSUXW2h3rpjGlAX00TgJKMp5zhjLGyevXGO5W2dTQGCpikO7nnAIpuxRURGw1H5xrPR9IvAmVwQWQkfAwFvT/UNw+2eijSP/AGo1/cYYVavcee3tjKQKPVgcS+ewOAYFu7+eM4JO25SO+ENx6URgDt2ngnnrzndq1Sng+5vDKjvz+2D5HNqK+2BRCRXHOG3HOR26igv74SM6ksWJHscCocqel4AR1YndwexHGK8wufSdte2ceV66YBSKu4NZBHsc6GJewf2OKZwR0OCD7YGpCu5TRF5LLp5dxIJq+LxULurghiM1FAmj9L+v2OBlCFyKHXFSwTgFQ+0f05pFXjHqF1gFlJ5UYRmQ6ORHDst/JOaURLAA7R++e1MuyNdo/bJJpg3CgK3t74VoXXYf3xTblO7lif09szdzjhgQfvni5C8bwfjA02cshDjaMSPw0dhh5hPvkIJPO6z984HcS8DAOVC3A3AYra6dCa++VKb5vDFN1GVEiSGucZGdxo4wxqT2GdWNAOtHClO4iF3QwPxrkcC197x00YYAivscmMSq3pUL8ZAyHWBm9XNdsFXpiyRstnqTxhDTq9HbRHQg4QVrpmvAoEr0CAOM7vdrsce4ycq/5efg4yMyAUeB7e2B3y1PJJGEIRXB4zhUHpxndxFC/wC+AA03q+oY5YWqgbwTIq88X3I75ySfatgX9jgddNrchx/asIEVxkLeJJR3QyEjvgr4lCSAAyn7YF5QV6TWDsviucCLUROKMwxgbcaVhQ73gcKMBVGjnNlDkY5G3DqCc8yq1ctZ9sCV7XopYD2zyQWQ28gHscc0Y2n1Ghg1Q4wGbVC0nOd08LySN5Uuxx1xKyEcUcbFOYmtRye+BpTRK0CrNISV/NkHlkMFQbhfU5XHMsqeq8m1DBbrp8YCJoJWY+pdvvkc1xtsuyOhw3bg+W20/fFBCQS7+r4wFjzG+k4RMxXY3T4xiBAACw3HGbJPyjj3wFRIygDYGP2yllVhZWj7YyCUVt2km+tYUiMxPGBKpYHmqw93tiwKNs5GBJNXC5Q1lJ6Gs8qMDe4H4OZ8uqkXl+AMSfFE6LZP3yDXcCM2zXiJJorFsOO2ZU3iBfk9BiTq935cDb/GRKPb7YJ8RiPFH75hedKeAAB84Jc3zZPvhH0kGrWU+g89sc8yhbY858xpZHWSxmlp7eQFyQT2wrQXVKWqjjCy7xZxBUK1DFO53HnAomZAQobk4ttO8lMJAAM6jBxz196z3qiPqkDD2Ao4BKBVM94mXRwyWQaJ73nTIB9K9exzzSnaLWsKjk0bJyrBj7DMQ+MeIjUSww6fzDEWJCqzEKt2TXYDqc+oWQ7yO2fN+HeIr4V41q9S0ZfcJY9o6NuNEH4IsH75rGM13T+PeJLs2aK96GRT5bncou2HPIFGz0FHK4v4i8SkAEWgV7CkbYnN7jS9+54HuemF/wCR6LTyQPptHJJ+Gh/DQpO20CHzGYglWu2FAjp6n+LX/rugV/Doo4NQIPDp4JYiAoeQI/IfmidtbT2II6MTm+Yzuj1X8QeK6aVYdT4cIZXrakkUisea4BN9c4/jfi8c/kyeGFZfTcbQyBhuIA468kgD3JGZy67SweLQarTxHy0BDKkCwnkEEgB2FgGwb6gZfpvGdDo5tMYoZmSEQBm2Khfy9QspO3cQPStcHk8mrxzDdNk8Z8aR2jbwdxIib3X8PLar+ojsPnpiYv4g8RnXfDokcAqtojnljQHB6k9B3yTwnxnT6Z5W1cGxTJG4i00ShDsDdPUCj+rh1JIs8HPeG+MabTeEy+HS6dnXUBzNJuohq/l7RdHaRfPTc1Y5hutN/GvGdPOmnl8MMc8n0RPBIrt9lPJ/bPP414y8pgPhlyhwhjEMm7cQSBXW6BNfB9szP9WgbxObUMkoim0wgYqBvX+UqFhzR5U8WLB7Zd/5Fo4Zt0GldkUxkKUADbYJoza7jQJlX0gkUDjmG6J/E/FQJd/hZTyRcpMEg8sf1fp/fET6/wAVhIMuhaO0LjzIZFtR+bnt89MZ4J49pdIgkm0pMiTGVYEjAjsqo4awyXtAatwYcUO6oPEtHpINTpg2slh1ZcyyyopeMlSPSN1MTfqJK3tXgVjmG6dF4l4mI3m/0ovHH9cggkKpwDyeg4IPPYg5Qn8R+I/hxPH4Whg3BPNEUhXd7XdX8ZDq/wCIlaJl0kIV/NciSVAWVDDFFwb4JEbX9xzjdL4to4G08/8A7nmwQHTqibUVls+smyQaN7aI3AG8cw3VU/8AEHjMTSLL4Z5RjTe6vBIpRbqzfQWQLOSzfxP4jEyiXSxIWUMAyuLU9CLPQ++H4f4zoNDpX0IXVTaaVWSRmRVYq7RlgF3EAAJY55Y80MzfHvEE8T1ceoVCm2BItpPQLYAHwBQ/bHMN1//Z"/>
          <p:cNvSpPr>
            <a:spLocks noChangeAspect="1" noChangeArrowheads="1"/>
          </p:cNvSpPr>
          <p:nvPr/>
        </p:nvSpPr>
        <p:spPr bwMode="auto">
          <a:xfrm>
            <a:off x="80963" y="-693738"/>
            <a:ext cx="1924050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AutoShape 9" descr="data:image/jpg;base64,/9j/4AAQSkZJRgABAQAAAQABAAD/2wBDAAkGBwgHBgkIBwgKCgkLDRYPDQwMDRsUFRAWIB0iIiAdHx8kKDQsJCYxJx8fLT0tMTU3Ojo6Iys/RD84QzQ5Ojf/2wBDAQoKCg0MDRoPDxo3JR8lNzc3Nzc3Nzc3Nzc3Nzc3Nzc3Nzc3Nzc3Nzc3Nzc3Nzc3Nzc3Nzc3Nzc3Nzc3Nzc3Nzf/wAARCADAAQADASIAAhEBAxEB/8QAGgAAAwEBAQEAAAAAAAAAAAAAAgMEBQEABv/EADcQAAICAQMCBQIEBQQCAwEAAAECAxEABBIhMUEFEyJRYTJxFEJSgQYjYpGhFTOxwRYkQ4KS0f/EABkBAQEBAQEBAAAAAAAAAAAAAAABAgMEBf/EABwRAQEAAwEBAQEAAAAAAAAAAAABAhESAyExE//aAAwDAQACEQMRAD8A1WZSeOMIEFeDivI5t2PHthhxGPStk9znmdEUxZXJ7f8AOCtSqSQeeoIzTDB/qVSPkYflRlfSvJyBMD7Y6qx3GOXb1UcYJiJXcnHwRgppR+I80MwJ7dsByhW6oSfvhEBeGNffnHMABff3ydzuJyjo2k8MBnikh/qGKrOqzL0YjAaYyw5Uccj4OGnB5wEmIHqIvFT6hlalI56HAbMCTfbJ+EQ7RwcytW2oibfFKR/STYORf6nqpW2vOQR9SJ//AHA+jG9lBCgkdrzmnllScGUCGvc2TmFFqdS7fymbaMuh1MhQpIQSetjnA+lSUP0IIxUs+mBpywP9I5zHj3x/Sxx6u/1jlhhDZpiJAY4bXrud9uQ6vV6hfUI1aP8AobpkniUsskyNICQOwPGDE7I1K3B61hXX1yujEwovsVsEZnvHvlEhJG4+qu+bJjUKpKHf3HGBJ6x60/l9AQwBGAEesfSyxkOfKIot3GaKal5KXcGvqczTpXJ4kQqOlcn98dp45xKrUDXsawLJQaNA9PbMM6BoXaSdgGJtUHPGa+qaYJUcTV7hsyykimzGxF8mQYDJGbWLsianA+mjzk8aeIRNtSAn7VmhBbUdgFexrLH1a7AsaHd71kCdKuo2A6kKHPZe2Gxo8dc42oRQbb9sk/GLJLsINE0Oa5yiq7s10zg5ujecImVgoRQvveOjjFEmQc/GQJ07u8QLkX3rDNmvvk0CyQTPE49J5BrK165U0NLAxyHgDpi1IrnAfULGeAThVZWrrOKQpBa6yU65qJVAB7HGxauJ/rPPtgVO3Arke+TOwGEXJ4Tp74uRO5wA3Ec54SDuM9IAF4GLXvgdlk/Sa45B75OojZ7UvHJ7E8HHSLcZ9/bM6SYrMAeowK9dB5kFBqNcEZHpdG0SnzljJPsOcsEhZQQSD752RhwS1nA5BEquSvAqgow4NGBIXY3ee05s3Vc5VuF4HaWueDkss2wkICThTyc0tX2GSkmFwzvweowOyxMy7mYdLrJRqGjsRbA/vtvNCRVMd1YOQLpojNdEHsBgHFqWZbf6vg3lMQCmx1641NHG8NxIu9vms8NHqI+SgI+DeAIA7DnOdHv/ABhlCPqYKfYkDOMnHBv5yAA5si8Pe5P1HjI9zAsQHFHgsBj/AC9SVV1W0POUVLqHqmbj7Yt9WQxFnb71nU08si2V4++Nj0xUUeRkGaukkMnmJKCjckHrhy6WmVo/qzTKijQAOIaIg8YCiWCDebNYve3Y45k28s1ffBX8OBfmAHA5rGmUt5sR2qeGAv8A4wnAaEETeXxZbb1zMi8X1QNUtk9SKP8AbCn1zarThNQAs36lFBsopj1YZhHRIHFk9fnKpihQeoL7E98xvXCnmHaxHt2w4hLrpVsUtc+r/rA1F2PSqwP2OLl0u1wbtcjngj0bCRp5St0FFDPHXyNKsAvawpW7j5wNKPcpBuvjKY332G7DPnSNdDNsG+Vb/wBwHjNXSzssQDn1d8CtuBQ74IQ/mHH3yGfWBBaqST024tJ9w/8AYNgdgeuBpbV9x/fE6mKF0Bcj4N9czNVplEZmjmmkiPJQUduRtH6VOn3OrG6u+cDWEkdi2N+4x6qzL6Bf3zCi1E2icneI93RWAJ/Y5dpvEJdQK1FMg6UMKtjibcxeq9scCooAj4xSwQSASKACvsemZXieoZXCnlW6HCNrUKQtEAe9Zk6jVD6FaxkCakhtsbMC/FE3mhJ4ZLKqmM7mrm+mAei1BJ2noc0RArCyORkMMMfh4G9g05/L1rDmn1QQFIZDfxktbx87WlArqRtFZYi8cjnPmP8AXdbp22vAYgfzOpObOj8USVB5oUMRe5Twf27Y2uXnlFs0cRX+cisO1reIEem6LCLGd8zzbo3x1ziRlAdxHPfDmLyoB9CgfbPAV0PGJlDI6AkbWNWDhQRvHu3sWJyhtkZwnuc55i++JkmINCh84Bu4jQuegzN1evBPoIA97rDngd2DeYLPdeBk7wadbErbn/xkAL+IkjMkAEwHWjdYEsmpjTdJN5S+5A4/bGJAqSgRSSxqR/8AGarKnKgqHlDmvzoMCF5PDJVbzVkiYdgReK08fhwcJDqtS+48naDWSPOrIdxVADxY5yjwolgRKFDdiBV5oaZ8Is7otaJE7JIoWv3GHHDBERG0sqSHqUYEf8ZxT2vCKxMNrHb74E8ui08b+ZJJNMpHKFvSfvkuoEMkitpyI9vRVyqeOSPcbZ4a9Owj/OTECJBIsaKT13XeBNqJXL7gHpc5CX1ZVkMhs0WPYY3UldUyx6VASD6i4PGa2k0unRFG6HePyhqF5ArT6MJ6WO5m/Vl50MSxBIhX+c62ni+oOzPXbpjoPprAnI/CrytpXtmfqkTWRE6NYgy9nBX/ACM23G5dtdckOgYOZBwPjA+f1GjnEW6gSfqTdYP2xOn07klGfySfpDHqc+h1ETKp2C2HY98ztUY51QahEikU3tB64GTEuu087sWf09ieuOTXBgRrYVN8BduW7TJIJXckDoKrCkVZnVVjB54IFnAj08cbSXDpygHQsxYj++a5fyYDI4Le12OcfpvC3dVMjFfsMR4uyrGsKgtbquZreE3TvDYd834nUAFz04sDNgg36gCD0z5CbxCaScR6ePXrDGdrzRUFJHx3zfllf/TUbe5Y9+9Zl9Ly5kVzwxyqVkUMDxyM+d8U034OKomAJfdf+MDw/wAVePUCPUtrY0dqjk1FFSfY+2WfxEnmaBn6MovjCek6nxzwXUSGodSNruu9K7rmqD5gKHjnPmPDzcun1qzmwArKRXI7fbPrWCOFdeN3OajwZyJ/KhhA2qprkWOc40pdjVjH0pNk4tgos9c05FgC+QKwm2qOFDn2rFrIXekUbR1JPTKQAvNDnAknUHmNVUn9WQ7NsxobePqB6/GaZUHishnG6QruAI6XkHlLbt1Bu3JyHxAjTvHOIwZN1H1HpmjEHXiQqaybxCpCURhuHQYHzjFWrYOD3IrKEaSNR9LHtRy7V+EtGC8cm5Qa2ng5FHF5bG4GjNVfbNB5nm3L5DgKw+kjGJIqyBnb1DqB2yOLT6h3VUiLAdKNA5UugnIKvEY7/MDdYF8MiOfSwZh098KTVJGBvLFb9rP+ck0mlngc3tHB9QbqfthrNqY5Cup0odW6cWMg9JqtM1mDzd3euchaa51mk1MyqvVENX8njNPUQBUEiReUtc0aAyOVFvqjGuoP/WBVptbOY2V6bk0QBdftj4PEjGSuoaMV7N/zmVGtKSiGP3Yng5x41ZQhUalr4ZSCRlH0B8S09ehbPX05K3jk4l4h/ldCxbnM5YTtr1J77geMt8NbRIGR4BI/Xee+QUjxBdRIFkXdGRwK5/asXPp4Jgzqs6v+lVsjKJPxWpeJdJoYPJB9TOOR9hmpHHqedzAA/FYHzx8PtU2w6iRT9W5grj9hmxo4IYUWlWNq5I5P98pGmcEniz7XgNpJBzvC/AOAwuFBCkc5hzTxPOENlt112yzUCdNwackVwD0zPhdWO0UXQ88Zmuvn+xbqJVigY6aPzJALCA9c5pvEJJ22z6R1Crw68r8g5DPqJtHPGBHqHRwbMCgsT2UX0vCXxkhQhi8RgcjhNVp1Kk+1pyMy+pPxsmHTSxklQwbsehzN8WeFNJIlflrp0wtH5jxiVwy3+Ru2BrAjmn6NhMvsYGiTaIpaO1RxTUf7Z9XotR50Yi+lqsE587OE08TICOtKB1z6PwzZ+EjZktqofGV4fX47Jp2u2aq9s4vpvm77nLGXfx2zw06++beVBtRW3HrjPxO/goax8umH5euSzxTxr6FDfGAxGDqb/ltf3vPSwoeTyffJYWmVyZytdgBlHnRuNoYXhWZ4gJGGyJlB+b/6yEwamBvNZ1Kj/GbzxAmx1xfkqQUcEqe+EVTabdasvpPXJH8Oh2FCjFfZTlkkwJ/V8jENIu7gGvftlE4WHRJUUJr26nO+W2pXqUH6R1xjNGWKNIu4dj1yHUrIZAE1BjC9aAs4Fk2mZVAKE10vAX5Uhh1zkWoBUKSzt3Y4bzHftiRJCetE4UEkvmAK5JUflK2DnFaJP9qKOP5VReTzajy5CpQn5HOc37lDqePbvkDJGjK0YI2HvXA/bCikaKP+UscTdtsYwUMMrBg62DVNdnKWZbCj2rKGI7SIC7Bm9wMr024rZNfYDI4lCkAcDLUYBAMiKxLt6cDEyak39WeUbl5wGiA5GAjUa/ylLO1UMwdT4nPNrFkXU7IQOQTyT7YHjMs80zRRUmw/m7jM+MQhHaWjL+o9BgUavxjXSuIkUUerDJfxjaabzJZK3cG/fDgmWC2YAsRQzO8TDT7tw69MlbxfY+G63TywgyTEdhWVvr9LCKWVj9znw0MTDTKFYhq7HFNBqX6yH9zmdPVj7WTT6qfxYGUqn0Zm+L+IsunMi3S813OQ6HSSM/rYkX3w/wCI4m/DRLGvpLgGsLc8rA+HzLqyDOzGWuWJ5OfYeFSER7CAQvTPgtCDCx7HqPtmvHrtW1fh2CCufc5qPPllcn3CNEooyDd7E4d+XyxHPTnPkdLE0qEvI28dycRqdVIw2vqSoU8sOSBlcX3PRQSOvziJp4UnSJnXe/Ssw/DZpIlAm1LTwOOLT6fvmyIIFUbI1A6isKcYEP1KD98TJpY79CqP2ygyGuuASD9QvAkbavBIFDviPPQn6W//ACTlkunjnq1HHa6wlYRelWC17HA+YjnGnYBdSVXuqr1ywTRyx+mWr68c5DLpDIfTJ/1jIIPLr1XWaRWh06EEFdw/M2cmjj1BDApLfUDFskZN0L+cQyyq7MjgL+gDIKGJiCqsdE8GuAMXLpv5qyIrMe5V6wWmjmjCT71/ejjQEVAN7NXSib/fAYwVjuWJEZuCQec7+FDAFz174G0OKYsv/JwtPpkicswlo/qaxkVMNLFJMfWAFHLUc0YPwscIKyhq7g5JIilvLkeoz2Ge0Olhh1G4iPyz0oc4GukammF8++ExAxP4lC+0E/e8GZgOp/a8CqOQGwpBI64Jdt3ti0ZQpKiicWzknjA5M8KsxaMMSKPvkK6XRAnbpqHe+T/fGuxEttyudBWUNucKo6c1gLXwvRTgiNJAfv0zL1XgqqxVNQQLsB1/7zcgmhSJo/M8vsDdnEyLI8Q2MspHUlqv7YamWnz02k1EIAUbgMSq6ksLj211zVOrslXjSh7t0wI3Msw8sB1HWjjR1S4fxCiyqj/7DFagPMrI5UAjg33ynWNZI8ssQOinJtJPBIrBICr3RB5yaa/pQ6Pw4lN0koZegC5dDoYoUNNTnuea/bM6b8VEWWG1Rj0GGra0oVlHoPR75yubUVEjYCa0BHJ7jPabw+LUSs8c6uv6dgBzCaHVhh5O9x/Uby7w7TasOJJkIQdVVqvA2tNJFoJmWXVC2HEbZoafUhVbkEnkAZgTzaVShliUuDwuyyP3zR07RysrK43AfR0OBqRyGqYcZwtRJHT2wFYBVO2j3N3eeD0T8jA5L/MAGcWFYzYPP2zlENY6YZYVZIr3wMKWFWBJoV84DTxxqFNtzXBwtRBM54Xcp62axU+geSEBG2ODfTNIaXQra8DGKy8EZmQ6TVxn+c4Kj9I65Q+5SpIemNUB0yBniJRdku0kjpWFAGmAayowi21BQLDAbVKo9aMCei1ZOQPZfL+qci+l4LPKGJSRnHuTeIbUJqgIUQivqHtjlddNGqhGIHeryhyzSkDcSp/vnBOd1P1xBcuhIIRa4JwoUZ4wXYOR3GRVYNi1G44Eu92voB1GIkdoltOuLSWYqCxSz1wNeKfTsoTftI+MduiIqwcyoS22n2g+2MAvoawC8TeFI1uVFs16mrMZoJpJVCuskANjac0JpYQQs+0jqAReeOoVxXlLtPasCOYSefvhN+4NkY2Xz5YCu8Ke9DD/ABI5FBPahi59WqigS3vgK0uiRhWobcetAcYc8ggXbGoCDil4wNLqRI5Coyr7++PMZl6rXsff9sBCCRvWECj9TGsckJQ7mdCfgYTQ7hTMSPnPPp7oA8ffATqNHJObRgAPc4iPSwo1yah9w/L2OaMcLRKaPXFOln1c4RTDJFGlx1fsec8dRfI2j96ydoPT5kXfqDwcUksfQgHscK5rHEvBFfN1jvD4y00aq3IPfr/fOqmmItyLyjS+XE+9AD830wNx03KOKyaX+XztJ+wzseuVqB/zgv5jksshr2GAQIKqRdEYqZRIjRt9B7Z1WAO0nnOuFXknCsn8bEfqD0ejG6P2zyauOTlCf3zNKkMQ4V0HRQDjo1jApfT8E5UaSTJ+ZgM6kkbE1Z+2ZypILFj++MEcnW+Pg4F0gUmixv2OCY+OtZKqFDQG+vzMcIseLC18sciGqqqTwgPuBndrgWG498UZYa5Ufscn1TGZAsMjxqPYYUwaMsSxY0eoIvAlWeML5Gw12PfD000kUPlsxYDuc9HqFLEEg/bA6J5HjA1CBSPbphxyAKCVOeGoiBphxnHnhPRhfsGwGblUXVfOJcLPYYtzjUngZqO/b8LjozoyCfON+xWsCVIY0ADAsB0zrRAv6emUzOiKGjdWB4+2SzpJt3B1U/B5wFyaNZDudumFFCiMXAVzVUc9GpCnc7uPvjPLQ/RaYHmY1SAIB7YAfoO+MCkGiwv5Gekjohgq7u5HGAJieQUQMFonQABu/Awkm4NA/vjIpgxsjn5wiZtTNFxIpIzg1CuDuO0nscvYo31L19hkupjVTe1W/bAUFZuAawXj2/ULOc3OppWAPYPyP74/c7D1qt/0nCp1RuSQV9gcJHYMSR6vbONMN20tZGORAwDHvgdXUSMKkjB+3XKotYyqAFI+DiCljgZzyQPp3fYnA0ln3i7xOslYREDdX6l7ZKzGNe4xTasspQvWBmJCkZ3R7wT23HD86M0jRbmHUHiseBuawtX1wRVmwCffKgl9xEQAOxx4KUNsnHtikpTz3wy4BraMimMLQCOhfU30xZik7sGGdSUXW2h3rpjGlAX00TgJKMp5zhjLGyevXGO5W2dTQGCpikO7nnAIpuxRURGw1H5xrPR9IvAmVwQWQkfAwFvT/UNw+2eijSP/AGo1/cYYVavcee3tjKQKPVgcS+ewOAYFu7+eM4JO25SO+ENx6URgDt2ngnnrzndq1Sng+5vDKjvz+2D5HNqK+2BRCRXHOG3HOR26igv74SM6ksWJHscCocqel4AR1YndwexHGK8wufSdte2ceV66YBSKu4NZBHsc6GJewf2OKZwR0OCD7YGpCu5TRF5LLp5dxIJq+LxULurghiM1FAmj9L+v2OBlCFyKHXFSwTgFQ+0f05pFXjHqF1gFlJ5UYRmQ6ORHDst/JOaURLAA7R++e1MuyNdo/bJJpg3CgK3t74VoXXYf3xTblO7lif09szdzjhgQfvni5C8bwfjA02cshDjaMSPw0dhh5hPvkIJPO6z984HcS8DAOVC3A3AYra6dCa++VKb5vDFN1GVEiSGucZGdxo4wxqT2GdWNAOtHClO4iF3QwPxrkcC197x00YYAivscmMSq3pUL8ZAyHWBm9XNdsFXpiyRstnqTxhDTq9HbRHQg4QVrpmvAoEr0CAOM7vdrsce4ycq/5efg4yMyAUeB7e2B3y1PJJGEIRXB4zhUHpxndxFC/wC+AA03q+oY5YWqgbwTIq88X3I75ySfatgX9jgddNrchx/asIEVxkLeJJR3QyEjvgr4lCSAAyn7YF5QV6TWDsviucCLUROKMwxgbcaVhQ73gcKMBVGjnNlDkY5G3DqCc8yq1ctZ9sCV7XopYD2zyQWQ28gHscc0Y2n1Ghg1Q4wGbVC0nOd08LySN5Uuxx1xKyEcUcbFOYmtRye+BpTRK0CrNISV/NkHlkMFQbhfU5XHMsqeq8m1DBbrp8YCJoJWY+pdvvkc1xtsuyOhw3bg+W20/fFBCQS7+r4wFjzG+k4RMxXY3T4xiBAACw3HGbJPyjj3wFRIygDYGP2yllVhZWj7YyCUVt2km+tYUiMxPGBKpYHmqw93tiwKNs5GBJNXC5Q1lJ6Gs8qMDe4H4OZ8uqkXl+AMSfFE6LZP3yDXcCM2zXiJJorFsOO2ZU3iBfk9BiTq935cDb/GRKPb7YJ8RiPFH75hedKeAAB84Jc3zZPvhH0kGrWU+g89sc8yhbY858xpZHWSxmlp7eQFyQT2wrQXVKWqjjCy7xZxBUK1DFO53HnAomZAQobk4ttO8lMJAAM6jBxz196z3qiPqkDD2Ao4BKBVM94mXRwyWQaJ73nTIB9K9exzzSnaLWsKjk0bJyrBj7DMQ+MeIjUSww6fzDEWJCqzEKt2TXYDqc+oWQ7yO2fN+HeIr4V41q9S0ZfcJY9o6NuNEH4IsH75rGM13T+PeJLs2aK96GRT5bncou2HPIFGz0FHK4v4i8SkAEWgV7CkbYnN7jS9+54HuemF/wCR6LTyQPptHJJ+Gh/DQpO20CHzGYglWu2FAjp6n+LX/rugV/Doo4NQIPDp4JYiAoeQI/IfmidtbT2II6MTm+Yzuj1X8QeK6aVYdT4cIZXrakkUisea4BN9c4/jfi8c/kyeGFZfTcbQyBhuIA468kgD3JGZy67SweLQarTxHy0BDKkCwnkEEgB2FgGwb6gZfpvGdDo5tMYoZmSEQBm2Khfy9QspO3cQPStcHk8mrxzDdNk8Z8aR2jbwdxIib3X8PLar+ojsPnpiYv4g8RnXfDokcAqtojnljQHB6k9B3yTwnxnT6Z5W1cGxTJG4i00ShDsDdPUCj+rh1JIs8HPeG+MabTeEy+HS6dnXUBzNJuohq/l7RdHaRfPTc1Y5hutN/GvGdPOmnl8MMc8n0RPBIrt9lPJ/bPP414y8pgPhlyhwhjEMm7cQSBXW6BNfB9szP9WgbxObUMkoim0wgYqBvX+UqFhzR5U8WLB7Zd/5Fo4Zt0GldkUxkKUADbYJoza7jQJlX0gkUDjmG6J/E/FQJd/hZTyRcpMEg8sf1fp/fET6/wAVhIMuhaO0LjzIZFtR+bnt89MZ4J49pdIgkm0pMiTGVYEjAjsqo4awyXtAatwYcUO6oPEtHpINTpg2slh1ZcyyyopeMlSPSN1MTfqJK3tXgVjmG6dF4l4mI3m/0ovHH9cggkKpwDyeg4IPPYg5Qn8R+I/hxPH4Whg3BPNEUhXd7XdX8ZDq/wCIlaJl0kIV/NciSVAWVDDFFwb4JEbX9xzjdL4to4G08/8A7nmwQHTqibUVls+smyQaN7aI3AG8cw3VU/8AEHjMTSLL4Z5RjTe6vBIpRbqzfQWQLOSzfxP4jEyiXSxIWUMAyuLU9CLPQ++H4f4zoNDpX0IXVTaaVWSRmRVYq7RlgF3EAAJY55Y80MzfHvEE8T1ceoVCm2BItpPQLYAHwBQ/bHMN1//Z"/>
          <p:cNvSpPr>
            <a:spLocks noChangeAspect="1" noChangeArrowheads="1"/>
          </p:cNvSpPr>
          <p:nvPr/>
        </p:nvSpPr>
        <p:spPr bwMode="auto">
          <a:xfrm>
            <a:off x="80963" y="-8763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AutoShape 11" descr="data:image/jpg;base64,/9j/4AAQSkZJRgABAQAAAQABAAD/2wBDAAkGBwgHBgkIBwgKCgkLDRYPDQwMDRsUFRAWIB0iIiAdHx8kKDQsJCYxJx8fLT0tMTU3Ojo6Iys/RD84QzQ5Ojf/2wBDAQoKCg0MDRoPDxo3JR8lNzc3Nzc3Nzc3Nzc3Nzc3Nzc3Nzc3Nzc3Nzc3Nzc3Nzc3Nzc3Nzc3Nzc3Nzc3Nzc3Nzf/wAARCADAAQADASIAAhEBAxEB/8QAGgAAAwEBAQEAAAAAAAAAAAAAAgMEBQEABv/EADcQAAICAQMCBQIEBQQCAwEAAAECAxEABBIhMUEFEyJRYTJxFEJSgQYjYpGhFTOxwRYkQ4KS0f/EABkBAQEBAQEBAAAAAAAAAAAAAAABAgMEBf/EABwRAQEAAwEBAQEAAAAAAAAAAAABAhESAyExE//aAAwDAQACEQMRAD8A1WZSeOMIEFeDivI5t2PHthhxGPStk9znmdEUxZXJ7f8AOCtSqSQeeoIzTDB/qVSPkYflRlfSvJyBMD7Y6qx3GOXb1UcYJiJXcnHwRgppR+I80MwJ7dsByhW6oSfvhEBeGNffnHMABff3ydzuJyjo2k8MBnikh/qGKrOqzL0YjAaYyw5Uccj4OGnB5wEmIHqIvFT6hlalI56HAbMCTfbJ+EQ7RwcytW2oibfFKR/STYORf6nqpW2vOQR9SJ//AHA+jG9lBCgkdrzmnllScGUCGvc2TmFFqdS7fymbaMuh1MhQpIQSetjnA+lSUP0IIxUs+mBpywP9I5zHj3x/Sxx6u/1jlhhDZpiJAY4bXrud9uQ6vV6hfUI1aP8AobpkniUsskyNICQOwPGDE7I1K3B61hXX1yujEwovsVsEZnvHvlEhJG4+qu+bJjUKpKHf3HGBJ6x60/l9AQwBGAEesfSyxkOfKIot3GaKal5KXcGvqczTpXJ4kQqOlcn98dp45xKrUDXsawLJQaNA9PbMM6BoXaSdgGJtUHPGa+qaYJUcTV7hsyykimzGxF8mQYDJGbWLsianA+mjzk8aeIRNtSAn7VmhBbUdgFexrLH1a7AsaHd71kCdKuo2A6kKHPZe2Gxo8dc42oRQbb9sk/GLJLsINE0Oa5yiq7s10zg5ujecImVgoRQvveOjjFEmQc/GQJ07u8QLkX3rDNmvvk0CyQTPE49J5BrK165U0NLAxyHgDpi1IrnAfULGeAThVZWrrOKQpBa6yU65qJVAB7HGxauJ/rPPtgVO3Arke+TOwGEXJ4Tp74uRO5wA3Ec54SDuM9IAF4GLXvgdlk/Sa45B75OojZ7UvHJ7E8HHSLcZ9/bM6SYrMAeowK9dB5kFBqNcEZHpdG0SnzljJPsOcsEhZQQSD752RhwS1nA5BEquSvAqgow4NGBIXY3ee05s3Vc5VuF4HaWueDkss2wkICThTyc0tX2GSkmFwzvweowOyxMy7mYdLrJRqGjsRbA/vtvNCRVMd1YOQLpojNdEHsBgHFqWZbf6vg3lMQCmx1641NHG8NxIu9vms8NHqI+SgI+DeAIA7DnOdHv/ABhlCPqYKfYkDOMnHBv5yAA5si8Pe5P1HjI9zAsQHFHgsBj/AC9SVV1W0POUVLqHqmbj7Yt9WQxFnb71nU08si2V4++Nj0xUUeRkGaukkMnmJKCjckHrhy6WmVo/qzTKijQAOIaIg8YCiWCDebNYve3Y45k28s1ffBX8OBfmAHA5rGmUt5sR2qeGAv8A4wnAaEETeXxZbb1zMi8X1QNUtk9SKP8AbCn1zarThNQAs36lFBsopj1YZhHRIHFk9fnKpihQeoL7E98xvXCnmHaxHt2w4hLrpVsUtc+r/rA1F2PSqwP2OLl0u1wbtcjngj0bCRp5St0FFDPHXyNKsAvawpW7j5wNKPcpBuvjKY332G7DPnSNdDNsG+Vb/wBwHjNXSzssQDn1d8CtuBQ74IQ/mHH3yGfWBBaqST024tJ9w/8AYNgdgeuBpbV9x/fE6mKF0Bcj4N9czNVplEZmjmmkiPJQUduRtH6VOn3OrG6u+cDWEkdi2N+4x6qzL6Bf3zCi1E2icneI93RWAJ/Y5dpvEJdQK1FMg6UMKtjibcxeq9scCooAj4xSwQSASKACvsemZXieoZXCnlW6HCNrUKQtEAe9Zk6jVD6FaxkCakhtsbMC/FE3mhJ4ZLKqmM7mrm+mAei1BJ2noc0RArCyORkMMMfh4G9g05/L1rDmn1QQFIZDfxktbx87WlArqRtFZYi8cjnPmP8AXdbp22vAYgfzOpObOj8USVB5oUMRe5Twf27Y2uXnlFs0cRX+cisO1reIEem6LCLGd8zzbo3x1ziRlAdxHPfDmLyoB9CgfbPAV0PGJlDI6AkbWNWDhQRvHu3sWJyhtkZwnuc55i++JkmINCh84Bu4jQuegzN1evBPoIA97rDngd2DeYLPdeBk7wadbErbn/xkAL+IkjMkAEwHWjdYEsmpjTdJN5S+5A4/bGJAqSgRSSxqR/8AGarKnKgqHlDmvzoMCF5PDJVbzVkiYdgReK08fhwcJDqtS+48naDWSPOrIdxVADxY5yjwolgRKFDdiBV5oaZ8Is7otaJE7JIoWv3GHHDBERG0sqSHqUYEf8ZxT2vCKxMNrHb74E8ui08b+ZJJNMpHKFvSfvkuoEMkitpyI9vRVyqeOSPcbZ4a9Owj/OTECJBIsaKT13XeBNqJXL7gHpc5CX1ZVkMhs0WPYY3UldUyx6VASD6i4PGa2k0unRFG6HePyhqF5ArT6MJ6WO5m/Vl50MSxBIhX+c62ni+oOzPXbpjoPprAnI/CrytpXtmfqkTWRE6NYgy9nBX/ACM23G5dtdckOgYOZBwPjA+f1GjnEW6gSfqTdYP2xOn07klGfySfpDHqc+h1ETKp2C2HY98ztUY51QahEikU3tB64GTEuu087sWf09ieuOTXBgRrYVN8BduW7TJIJXckDoKrCkVZnVVjB54IFnAj08cbSXDpygHQsxYj++a5fyYDI4Le12OcfpvC3dVMjFfsMR4uyrGsKgtbquZreE3TvDYd834nUAFz04sDNgg36gCD0z5CbxCaScR6ePXrDGdrzRUFJHx3zfllf/TUbe5Y9+9Zl9Ly5kVzwxyqVkUMDxyM+d8U034OKomAJfdf+MDw/wAVePUCPUtrY0dqjk1FFSfY+2WfxEnmaBn6MovjCek6nxzwXUSGodSNruu9K7rmqD5gKHjnPmPDzcun1qzmwArKRXI7fbPrWCOFdeN3OajwZyJ/KhhA2qprkWOc40pdjVjH0pNk4tgos9c05FgC+QKwm2qOFDn2rFrIXekUbR1JPTKQAvNDnAknUHmNVUn9WQ7NsxobePqB6/GaZUHishnG6QruAI6XkHlLbt1Bu3JyHxAjTvHOIwZN1H1HpmjEHXiQqaybxCpCURhuHQYHzjFWrYOD3IrKEaSNR9LHtRy7V+EtGC8cm5Qa2ng5FHF5bG4GjNVfbNB5nm3L5DgKw+kjGJIqyBnb1DqB2yOLT6h3VUiLAdKNA5UugnIKvEY7/MDdYF8MiOfSwZh098KTVJGBvLFb9rP+ck0mlngc3tHB9QbqfthrNqY5Cup0odW6cWMg9JqtM1mDzd3euchaa51mk1MyqvVENX8njNPUQBUEiReUtc0aAyOVFvqjGuoP/WBVptbOY2V6bk0QBdftj4PEjGSuoaMV7N/zmVGtKSiGP3Yng5x41ZQhUalr4ZSCRlH0B8S09ehbPX05K3jk4l4h/ldCxbnM5YTtr1J77geMt8NbRIGR4BI/Xee+QUjxBdRIFkXdGRwK5/asXPp4Jgzqs6v+lVsjKJPxWpeJdJoYPJB9TOOR9hmpHHqedzAA/FYHzx8PtU2w6iRT9W5grj9hmxo4IYUWlWNq5I5P98pGmcEniz7XgNpJBzvC/AOAwuFBCkc5hzTxPOENlt112yzUCdNwackVwD0zPhdWO0UXQ88Zmuvn+xbqJVigY6aPzJALCA9c5pvEJJ22z6R1Crw68r8g5DPqJtHPGBHqHRwbMCgsT2UX0vCXxkhQhi8RgcjhNVp1Kk+1pyMy+pPxsmHTSxklQwbsehzN8WeFNJIlflrp0wtH5jxiVwy3+Ru2BrAjmn6NhMvsYGiTaIpaO1RxTUf7Z9XotR50Yi+lqsE587OE08TICOtKB1z6PwzZ+EjZktqofGV4fX47Jp2u2aq9s4vpvm77nLGXfx2zw06++beVBtRW3HrjPxO/goax8umH5euSzxTxr6FDfGAxGDqb/ltf3vPSwoeTyffJYWmVyZytdgBlHnRuNoYXhWZ4gJGGyJlB+b/6yEwamBvNZ1Kj/GbzxAmx1xfkqQUcEqe+EVTabdasvpPXJH8Oh2FCjFfZTlkkwJ/V8jENIu7gGvftlE4WHRJUUJr26nO+W2pXqUH6R1xjNGWKNIu4dj1yHUrIZAE1BjC9aAs4Fk2mZVAKE10vAX5Uhh1zkWoBUKSzt3Y4bzHftiRJCetE4UEkvmAK5JUflK2DnFaJP9qKOP5VReTzajy5CpQn5HOc37lDqePbvkDJGjK0YI2HvXA/bCikaKP+UscTdtsYwUMMrBg62DVNdnKWZbCj2rKGI7SIC7Bm9wMr024rZNfYDI4lCkAcDLUYBAMiKxLt6cDEyak39WeUbl5wGiA5GAjUa/ylLO1UMwdT4nPNrFkXU7IQOQTyT7YHjMs80zRRUmw/m7jM+MQhHaWjL+o9BgUavxjXSuIkUUerDJfxjaabzJZK3cG/fDgmWC2YAsRQzO8TDT7tw69MlbxfY+G63TywgyTEdhWVvr9LCKWVj9znw0MTDTKFYhq7HFNBqX6yH9zmdPVj7WTT6qfxYGUqn0Zm+L+IsunMi3S813OQ6HSSM/rYkX3w/wCI4m/DRLGvpLgGsLc8rA+HzLqyDOzGWuWJ5OfYeFSER7CAQvTPgtCDCx7HqPtmvHrtW1fh2CCufc5qPPllcn3CNEooyDd7E4d+XyxHPTnPkdLE0qEvI28dycRqdVIw2vqSoU8sOSBlcX3PRQSOvziJp4UnSJnXe/Ssw/DZpIlAm1LTwOOLT6fvmyIIFUbI1A6isKcYEP1KD98TJpY79CqP2ygyGuuASD9QvAkbavBIFDviPPQn6W//ACTlkunjnq1HHa6wlYRelWC17HA+YjnGnYBdSVXuqr1ywTRyx+mWr68c5DLpDIfTJ/1jIIPLr1XWaRWh06EEFdw/M2cmjj1BDApLfUDFskZN0L+cQyyq7MjgL+gDIKGJiCqsdE8GuAMXLpv5qyIrMe5V6wWmjmjCT71/ejjQEVAN7NXSib/fAYwVjuWJEZuCQec7+FDAFz174G0OKYsv/JwtPpkicswlo/qaxkVMNLFJMfWAFHLUc0YPwscIKyhq7g5JIilvLkeoz2Ge0Olhh1G4iPyz0oc4GukammF8++ExAxP4lC+0E/e8GZgOp/a8CqOQGwpBI64Jdt3ti0ZQpKiicWzknjA5M8KsxaMMSKPvkK6XRAnbpqHe+T/fGuxEttyudBWUNucKo6c1gLXwvRTgiNJAfv0zL1XgqqxVNQQLsB1/7zcgmhSJo/M8vsDdnEyLI8Q2MspHUlqv7YamWnz02k1EIAUbgMSq6ksLj211zVOrslXjSh7t0wI3Msw8sB1HWjjR1S4fxCiyqj/7DFagPMrI5UAjg33ynWNZI8ssQOinJtJPBIrBICr3RB5yaa/pQ6Pw4lN0koZegC5dDoYoUNNTnuea/bM6b8VEWWG1Rj0GGra0oVlHoPR75yubUVEjYCa0BHJ7jPabw+LUSs8c6uv6dgBzCaHVhh5O9x/Uby7w7TasOJJkIQdVVqvA2tNJFoJmWXVC2HEbZoafUhVbkEnkAZgTzaVShliUuDwuyyP3zR07RysrK43AfR0OBqRyGqYcZwtRJHT2wFYBVO2j3N3eeD0T8jA5L/MAGcWFYzYPP2zlENY6YZYVZIr3wMKWFWBJoV84DTxxqFNtzXBwtRBM54Xcp62axU+geSEBG2ODfTNIaXQra8DGKy8EZmQ6TVxn+c4Kj9I65Q+5SpIemNUB0yBniJRdku0kjpWFAGmAayowi21BQLDAbVKo9aMCei1ZOQPZfL+qci+l4LPKGJSRnHuTeIbUJqgIUQivqHtjlddNGqhGIHeryhyzSkDcSp/vnBOd1P1xBcuhIIRa4JwoUZ4wXYOR3GRVYNi1G44Eu92voB1GIkdoltOuLSWYqCxSz1wNeKfTsoTftI+MduiIqwcyoS22n2g+2MAvoawC8TeFI1uVFs16mrMZoJpJVCuskANjac0JpYQQs+0jqAReeOoVxXlLtPasCOYSefvhN+4NkY2Xz5YCu8Ke9DD/ABI5FBPahi59WqigS3vgK0uiRhWobcetAcYc8ggXbGoCDil4wNLqRI5Coyr7++PMZl6rXsff9sBCCRvWECj9TGsckJQ7mdCfgYTQ7hTMSPnPPp7oA8ffATqNHJObRgAPc4iPSwo1yah9w/L2OaMcLRKaPXFOln1c4RTDJFGlx1fsec8dRfI2j96ydoPT5kXfqDwcUksfQgHscK5rHEvBFfN1jvD4y00aq3IPfr/fOqmmItyLyjS+XE+9AD830wNx03KOKyaX+XztJ+wzseuVqB/zgv5jksshr2GAQIKqRdEYqZRIjRt9B7Z1WAO0nnOuFXknCsn8bEfqD0ejG6P2zyauOTlCf3zNKkMQ4V0HRQDjo1jApfT8E5UaSTJ+ZgM6kkbE1Z+2ZypILFj++MEcnW+Pg4F0gUmixv2OCY+OtZKqFDQG+vzMcIseLC18sciGqqqTwgPuBndrgWG498UZYa5Ufscn1TGZAsMjxqPYYUwaMsSxY0eoIvAlWeML5Gw12PfD000kUPlsxYDuc9HqFLEEg/bA6J5HjA1CBSPbphxyAKCVOeGoiBphxnHnhPRhfsGwGblUXVfOJcLPYYtzjUngZqO/b8LjozoyCfON+xWsCVIY0ADAsB0zrRAv6emUzOiKGjdWB4+2SzpJt3B1U/B5wFyaNZDudumFFCiMXAVzVUc9GpCnc7uPvjPLQ/RaYHmY1SAIB7YAfoO+MCkGiwv5Gekjohgq7u5HGAJieQUQMFonQABu/Awkm4NA/vjIpgxsjn5wiZtTNFxIpIzg1CuDuO0nscvYo31L19hkupjVTe1W/bAUFZuAawXj2/ULOc3OppWAPYPyP74/c7D1qt/0nCp1RuSQV9gcJHYMSR6vbONMN20tZGORAwDHvgdXUSMKkjB+3XKotYyqAFI+DiCljgZzyQPp3fYnA0ln3i7xOslYREDdX6l7ZKzGNe4xTasspQvWBmJCkZ3R7wT23HD86M0jRbmHUHiseBuawtX1wRVmwCffKgl9xEQAOxx4KUNsnHtikpTz3wy4BraMimMLQCOhfU30xZik7sGGdSUXW2h3rpjGlAX00TgJKMp5zhjLGyevXGO5W2dTQGCpikO7nnAIpuxRURGw1H5xrPR9IvAmVwQWQkfAwFvT/UNw+2eijSP/AGo1/cYYVavcee3tjKQKPVgcS+ewOAYFu7+eM4JO25SO+ENx6URgDt2ngnnrzndq1Sng+5vDKjvz+2D5HNqK+2BRCRXHOG3HOR26igv74SM6ksWJHscCocqel4AR1YndwexHGK8wufSdte2ceV66YBSKu4NZBHsc6GJewf2OKZwR0OCD7YGpCu5TRF5LLp5dxIJq+LxULurghiM1FAmj9L+v2OBlCFyKHXFSwTgFQ+0f05pFXjHqF1gFlJ5UYRmQ6ORHDst/JOaURLAA7R++e1MuyNdo/bJJpg3CgK3t74VoXXYf3xTblO7lif09szdzjhgQfvni5C8bwfjA02cshDjaMSPw0dhh5hPvkIJPO6z984HcS8DAOVC3A3AYra6dCa++VKb5vDFN1GVEiSGucZGdxo4wxqT2GdWNAOtHClO4iF3QwPxrkcC197x00YYAivscmMSq3pUL8ZAyHWBm9XNdsFXpiyRstnqTxhDTq9HbRHQg4QVrpmvAoEr0CAOM7vdrsce4ycq/5efg4yMyAUeB7e2B3y1PJJGEIRXB4zhUHpxndxFC/wC+AA03q+oY5YWqgbwTIq88X3I75ySfatgX9jgddNrchx/asIEVxkLeJJR3QyEjvgr4lCSAAyn7YF5QV6TWDsviucCLUROKMwxgbcaVhQ73gcKMBVGjnNlDkY5G3DqCc8yq1ctZ9sCV7XopYD2zyQWQ28gHscc0Y2n1Ghg1Q4wGbVC0nOd08LySN5Uuxx1xKyEcUcbFOYmtRye+BpTRK0CrNISV/NkHlkMFQbhfU5XHMsqeq8m1DBbrp8YCJoJWY+pdvvkc1xtsuyOhw3bg+W20/fFBCQS7+r4wFjzG+k4RMxXY3T4xiBAACw3HGbJPyjj3wFRIygDYGP2yllVhZWj7YyCUVt2km+tYUiMxPGBKpYHmqw93tiwKNs5GBJNXC5Q1lJ6Gs8qMDe4H4OZ8uqkXl+AMSfFE6LZP3yDXcCM2zXiJJorFsOO2ZU3iBfk9BiTq935cDb/GRKPb7YJ8RiPFH75hedKeAAB84Jc3zZPvhH0kGrWU+g89sc8yhbY858xpZHWSxmlp7eQFyQT2wrQXVKWqjjCy7xZxBUK1DFO53HnAomZAQobk4ttO8lMJAAM6jBxz196z3qiPqkDD2Ao4BKBVM94mXRwyWQaJ73nTIB9K9exzzSnaLWsKjk0bJyrBj7DMQ+MeIjUSww6fzDEWJCqzEKt2TXYDqc+oWQ7yO2fN+HeIr4V41q9S0ZfcJY9o6NuNEH4IsH75rGM13T+PeJLs2aK96GRT5bncou2HPIFGz0FHK4v4i8SkAEWgV7CkbYnN7jS9+54HuemF/wCR6LTyQPptHJJ+Gh/DQpO20CHzGYglWu2FAjp6n+LX/rugV/Doo4NQIPDp4JYiAoeQI/IfmidtbT2II6MTm+Yzuj1X8QeK6aVYdT4cIZXrakkUisea4BN9c4/jfi8c/kyeGFZfTcbQyBhuIA468kgD3JGZy67SweLQarTxHy0BDKkCwnkEEgB2FgGwb6gZfpvGdDo5tMYoZmSEQBm2Khfy9QspO3cQPStcHk8mrxzDdNk8Z8aR2jbwdxIib3X8PLar+ojsPnpiYv4g8RnXfDokcAqtojnljQHB6k9B3yTwnxnT6Z5W1cGxTJG4i00ShDsDdPUCj+rh1JIs8HPeG+MabTeEy+HS6dnXUBzNJuohq/l7RdHaRfPTc1Y5hutN/GvGdPOmnl8MMc8n0RPBIrt9lPJ/bPP414y8pgPhlyhwhjEMm7cQSBXW6BNfB9szP9WgbxObUMkoim0wgYqBvX+UqFhzR5U8WLB7Zd/5Fo4Zt0GldkUxkKUADbYJoza7jQJlX0gkUDjmG6J/E/FQJd/hZTyRcpMEg8sf1fp/fET6/wAVhIMuhaO0LjzIZFtR+bnt89MZ4J49pdIgkm0pMiTGVYEjAjsqo4awyXtAatwYcUO6oPEtHpINTpg2slh1ZcyyyopeMlSPSN1MTfqJK3tXgVjmG6dF4l4mI3m/0ovHH9cggkKpwDyeg4IPPYg5Qn8R+I/hxPH4Whg3BPNEUhXd7XdX8ZDq/wCIlaJl0kIV/NciSVAWVDDFFwb4JEbX9xzjdL4to4G08/8A7nmwQHTqibUVls+smyQaN7aI3AG8cw3VU/8AEHjMTSLL4Z5RjTe6vBIpRbqzfQWQLOSzfxP4jEyiXSxIWUMAyuLU9CLPQ++H4f4zoNDpX0IXVTaaVWSRmRVYq7RlgF3EAAJY55Y80MzfHvEE8T1ceoVCm2BItpPQLYAHwBQ/bHMN1//Z"/>
          <p:cNvSpPr>
            <a:spLocks noChangeAspect="1" noChangeArrowheads="1"/>
          </p:cNvSpPr>
          <p:nvPr/>
        </p:nvSpPr>
        <p:spPr bwMode="auto">
          <a:xfrm>
            <a:off x="80963" y="-8763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40" name="Picture 13" descr="http://www.theranch.org/uploads/pics/r21M4100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4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The sun was beating down on me.</a:t>
            </a:r>
          </a:p>
        </p:txBody>
      </p:sp>
      <p:pic>
        <p:nvPicPr>
          <p:cNvPr id="19460" name="Picture 5" descr="http://www.clipartpal.com/_thumbs/pd/weather/angry_s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200400"/>
            <a:ext cx="22098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5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A flag wags like a fishhook there in the sky. </a:t>
            </a:r>
          </a:p>
        </p:txBody>
      </p:sp>
      <p:pic>
        <p:nvPicPr>
          <p:cNvPr id="20484" name="Picture 5" descr="http://www.jasonlove.com/cartoons/00704-funny-cartoons-fish-h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95600"/>
            <a:ext cx="2857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6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I'd rather take baths</a:t>
            </a:r>
            <a:br>
              <a:rPr lang="en-US" smtClean="0"/>
            </a:br>
            <a:r>
              <a:rPr lang="en-US" smtClean="0"/>
              <a:t>with a man-eating shark,</a:t>
            </a:r>
            <a:br>
              <a:rPr lang="en-US" smtClean="0"/>
            </a:br>
            <a:r>
              <a:rPr lang="en-US" smtClean="0"/>
              <a:t>or wrestle a lion</a:t>
            </a:r>
            <a:br>
              <a:rPr lang="en-US" smtClean="0"/>
            </a:br>
            <a:r>
              <a:rPr lang="en-US" smtClean="0"/>
              <a:t>alone in the dark,</a:t>
            </a:r>
            <a:br>
              <a:rPr lang="en-US" smtClean="0"/>
            </a:br>
            <a:r>
              <a:rPr lang="en-US" smtClean="0"/>
              <a:t>eat spinach and liver,</a:t>
            </a:r>
            <a:br>
              <a:rPr lang="en-US" smtClean="0"/>
            </a:br>
            <a:r>
              <a:rPr lang="en-US" smtClean="0"/>
              <a:t>pet ten porcupines,</a:t>
            </a:r>
            <a:br>
              <a:rPr lang="en-US" smtClean="0"/>
            </a:br>
            <a:r>
              <a:rPr lang="en-US" smtClean="0"/>
              <a:t>than tackle the homework,</a:t>
            </a:r>
            <a:br>
              <a:rPr lang="en-US" smtClean="0"/>
            </a:br>
            <a:r>
              <a:rPr lang="en-US" smtClean="0"/>
              <a:t>my teacher assigns. </a:t>
            </a:r>
          </a:p>
        </p:txBody>
      </p:sp>
      <p:pic>
        <p:nvPicPr>
          <p:cNvPr id="21508" name="Picture 5" descr="http://www.mainstreamtopics.com/wp-content/uploads/2009/01/funny-cat-sh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362200"/>
            <a:ext cx="31369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>
                <a:solidFill>
                  <a:srgbClr val="0000FF"/>
                </a:solidFill>
              </a:rPr>
              <a:t>Figurative</a:t>
            </a:r>
            <a:r>
              <a:rPr lang="en-US" sz="4000" b="1" u="sng" smtClean="0"/>
              <a:t> and </a:t>
            </a:r>
            <a:r>
              <a:rPr lang="en-US" sz="4000" b="1" u="sng" smtClean="0">
                <a:solidFill>
                  <a:srgbClr val="CC0000"/>
                </a:solidFill>
              </a:rPr>
              <a:t>Literal</a:t>
            </a:r>
            <a:r>
              <a:rPr lang="en-US" sz="4000" b="1" u="sng" smtClean="0"/>
              <a:t> Language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Literally</a:t>
            </a:r>
            <a:r>
              <a:rPr lang="en-US" b="1" smtClean="0"/>
              <a:t>:</a:t>
            </a:r>
            <a:r>
              <a:rPr lang="en-US" smtClean="0"/>
              <a:t> </a:t>
            </a:r>
            <a:r>
              <a:rPr lang="en-US" b="1" smtClean="0"/>
              <a:t>words function exactly as defined</a:t>
            </a:r>
            <a:endParaRPr lang="en-US" sz="800" b="1" smtClean="0"/>
          </a:p>
          <a:p>
            <a:pPr eaLnBrk="1" hangingPunct="1">
              <a:buFontTx/>
              <a:buNone/>
            </a:pPr>
            <a:r>
              <a:rPr lang="en-US" smtClean="0"/>
              <a:t>	The car is blue.</a:t>
            </a:r>
            <a:endParaRPr lang="en-US" sz="200" smtClean="0"/>
          </a:p>
          <a:p>
            <a:pPr eaLnBrk="1" hangingPunct="1">
              <a:buFontTx/>
              <a:buNone/>
            </a:pPr>
            <a:r>
              <a:rPr lang="en-US" smtClean="0"/>
              <a:t>	He caught the football.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Figuratively</a:t>
            </a:r>
            <a:r>
              <a:rPr lang="en-US" b="1" smtClean="0"/>
              <a:t>: </a:t>
            </a:r>
            <a:r>
              <a:rPr lang="en-US" smtClean="0"/>
              <a:t> </a:t>
            </a:r>
            <a:r>
              <a:rPr lang="en-US" b="1" smtClean="0"/>
              <a:t>figure out what it means</a:t>
            </a:r>
          </a:p>
          <a:p>
            <a:pPr eaLnBrk="1" hangingPunct="1">
              <a:buFontTx/>
              <a:buNone/>
            </a:pPr>
            <a:endParaRPr lang="en-US" sz="800" b="1" smtClean="0"/>
          </a:p>
          <a:p>
            <a:pPr eaLnBrk="1" hangingPunct="1">
              <a:buFontTx/>
              <a:buNone/>
            </a:pPr>
            <a:r>
              <a:rPr lang="en-US" smtClean="0"/>
              <a:t>	I’ve got your back.</a:t>
            </a:r>
            <a:br>
              <a:rPr lang="en-US" smtClean="0"/>
            </a:br>
            <a:endParaRPr lang="en-US" sz="200" smtClean="0"/>
          </a:p>
          <a:p>
            <a:pPr eaLnBrk="1" hangingPunct="1">
              <a:buFontTx/>
              <a:buNone/>
            </a:pPr>
            <a:r>
              <a:rPr lang="en-US" smtClean="0"/>
              <a:t>	You’re a doll.</a:t>
            </a:r>
          </a:p>
          <a:p>
            <a:pPr eaLnBrk="1" hangingPunct="1">
              <a:buFontTx/>
              <a:buNone/>
            </a:pPr>
            <a:r>
              <a:rPr lang="en-US" b="1" smtClean="0"/>
              <a:t>   ^</a:t>
            </a:r>
            <a:r>
              <a:rPr lang="en-US" b="1" smtClean="0">
                <a:solidFill>
                  <a:srgbClr val="0000FF"/>
                </a:solidFill>
              </a:rPr>
              <a:t>Figures</a:t>
            </a:r>
            <a:r>
              <a:rPr lang="en-US" b="1" smtClean="0"/>
              <a:t> of Speech</a:t>
            </a:r>
          </a:p>
        </p:txBody>
      </p:sp>
      <p:pic>
        <p:nvPicPr>
          <p:cNvPr id="3076" name="Picture 7" descr="http://rlv.zcache.com/ive_got_your_back_mouspad_mousepad-p144115660927151305trak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67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7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Ravenous and savage</a:t>
            </a:r>
            <a:br>
              <a:rPr lang="en-US" smtClean="0"/>
            </a:br>
            <a:r>
              <a:rPr lang="en-US" smtClean="0"/>
              <a:t>from its long</a:t>
            </a:r>
            <a:br>
              <a:rPr lang="en-US" smtClean="0"/>
            </a:br>
            <a:r>
              <a:rPr lang="en-US" smtClean="0"/>
              <a:t>polar journey,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North Wind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is searching</a:t>
            </a:r>
            <a:br>
              <a:rPr lang="en-US" smtClean="0"/>
            </a:br>
            <a:r>
              <a:rPr lang="en-US" smtClean="0"/>
              <a:t>for food— </a:t>
            </a:r>
          </a:p>
        </p:txBody>
      </p:sp>
      <p:pic>
        <p:nvPicPr>
          <p:cNvPr id="22532" name="Picture 5" descr="http://rtv6blogs.com/rtv6_stormteam6/files/2009/09/w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38481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8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sz="3200" smtClean="0"/>
              <a:t>	Dinner is on the house.</a:t>
            </a:r>
          </a:p>
        </p:txBody>
      </p:sp>
      <p:pic>
        <p:nvPicPr>
          <p:cNvPr id="23556" name="Picture 5" descr="http://2.bp.blogspot.com/_ilO1uu-SYVs/SueqWYQvf9I/AAAAAAAACW0/GzU6J1ZWzZ4/s400/ist2_6373793-cartoon-ch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62200"/>
            <a:ext cx="36195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9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Can I have one of your chips?</a:t>
            </a:r>
          </a:p>
        </p:txBody>
      </p:sp>
      <p:pic>
        <p:nvPicPr>
          <p:cNvPr id="24580" name="Picture 5" descr="http://1.bp.blogspot.com/_8M4A38LyBBs/SWEgiMVFeHI/AAAAAAAAFsA/nddKnowFD8w/s400/potato-chips_1126557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00400"/>
            <a:ext cx="3810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10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Don’t bite the hand that feeds you.</a:t>
            </a:r>
          </a:p>
        </p:txBody>
      </p:sp>
      <p:pic>
        <p:nvPicPr>
          <p:cNvPr id="25604" name="Picture 5" descr="http://farm1.static.flickr.com/41/100755121_9733e56a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47625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11.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clouds smiled down at me.</a:t>
            </a:r>
          </a:p>
        </p:txBody>
      </p:sp>
      <p:pic>
        <p:nvPicPr>
          <p:cNvPr id="26628" name="Picture 5" descr="http://www.binaryoffice.com/wp-content/uploads/cloud-document-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90800"/>
            <a:ext cx="4937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12.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SPLAT!</a:t>
            </a:r>
          </a:p>
        </p:txBody>
      </p:sp>
      <p:pic>
        <p:nvPicPr>
          <p:cNvPr id="27652" name="Picture 5" descr="http://jg.msdpt.k12.in.us/staff/Huckaby/spla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45910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13.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 is as sweet as candy</a:t>
            </a:r>
          </a:p>
        </p:txBody>
      </p:sp>
      <p:pic>
        <p:nvPicPr>
          <p:cNvPr id="28676" name="Picture 5" descr="http://www.hasslefreeclipart.com/clipart_food/snacks_dessert/candy_ha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46767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14.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 could sleep forever!</a:t>
            </a:r>
          </a:p>
        </p:txBody>
      </p:sp>
      <p:pic>
        <p:nvPicPr>
          <p:cNvPr id="29700" name="Picture 5" descr="http://img.uphaa.com/uploads/612/sleep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438400"/>
            <a:ext cx="4286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15.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 drove his expensive car into a tree and found out how the Mercedes bends</a:t>
            </a:r>
          </a:p>
        </p:txBody>
      </p:sp>
      <p:pic>
        <p:nvPicPr>
          <p:cNvPr id="30724" name="Picture 5" descr="http://www.autospectator.com/cars/files/images/2009-Mercedes-Benz-SLK-Roadster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1940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16.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 used to have a fear of hurdles, but I got over it</a:t>
            </a:r>
          </a:p>
        </p:txBody>
      </p:sp>
      <p:pic>
        <p:nvPicPr>
          <p:cNvPr id="31748" name="Picture 5" descr="http://curtharlow.com/wordpress/wp-content/uploads/2009/04/fail-hurd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90800"/>
            <a:ext cx="3267075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solidFill>
                  <a:srgbClr val="800080"/>
                </a:solidFill>
              </a:rPr>
              <a:t>Simile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Comparison of two things using “like” or “as.”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b="1" smtClean="0"/>
              <a:t>Examples</a:t>
            </a:r>
          </a:p>
          <a:p>
            <a:pPr algn="ctr"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r>
              <a:rPr lang="en-US" smtClean="0"/>
              <a:t>The metal twisted </a:t>
            </a:r>
            <a:r>
              <a:rPr lang="en-US" b="1" smtClean="0"/>
              <a:t>like</a:t>
            </a:r>
            <a:r>
              <a:rPr lang="en-US" smtClean="0"/>
              <a:t> a ribbon.  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r>
              <a:rPr lang="en-US" smtClean="0"/>
              <a:t>She is </a:t>
            </a:r>
            <a:r>
              <a:rPr lang="en-US" b="1" smtClean="0"/>
              <a:t>as</a:t>
            </a:r>
            <a:r>
              <a:rPr lang="en-US" smtClean="0"/>
              <a:t> sweet </a:t>
            </a:r>
            <a:r>
              <a:rPr lang="en-US" b="1" smtClean="0"/>
              <a:t>as</a:t>
            </a:r>
            <a:r>
              <a:rPr lang="en-US" smtClean="0"/>
              <a:t> candy.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100" name="Picture 5" descr="http://4.bp.blogspot.com/_lMs9w-EpPiM/TH14-6elb6I/AAAAAAAAC-U/jVb7ZJqPG8g/s1600/cand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267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17.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wheat field was a sea of gold.</a:t>
            </a:r>
          </a:p>
        </p:txBody>
      </p:sp>
      <p:pic>
        <p:nvPicPr>
          <p:cNvPr id="32772" name="Picture 5" descr="http://www.wallpaper4me.com/images/wallpapers/tmp/1302609495_nature_0013_50198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743200"/>
            <a:ext cx="3916363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18.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streets called to him.</a:t>
            </a:r>
          </a:p>
          <a:p>
            <a:pPr eaLnBrk="1" hangingPunct="1"/>
            <a:endParaRPr lang="en-US" smtClean="0"/>
          </a:p>
        </p:txBody>
      </p:sp>
      <p:pic>
        <p:nvPicPr>
          <p:cNvPr id="33796" name="Picture 5" descr="http://www.clker.com/cliparts/8/5/b/3/1206558153727794007IncessantBlabber_Open_road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90800"/>
            <a:ext cx="5715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19.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POP!</a:t>
            </a:r>
          </a:p>
        </p:txBody>
      </p:sp>
      <p:pic>
        <p:nvPicPr>
          <p:cNvPr id="34820" name="Picture 5" descr="http://www.babeled.com/wp-content/uploads/2009/01/onomatopoeia-300x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67000"/>
            <a:ext cx="2857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20.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 was dressed to the nines.</a:t>
            </a:r>
          </a:p>
        </p:txBody>
      </p:sp>
      <p:pic>
        <p:nvPicPr>
          <p:cNvPr id="35844" name="Picture 5" descr="http://www.theharteofmarketing.com/wp/wp-content/uploads/2011/01/Nin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667000"/>
            <a:ext cx="23352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21.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early bird catches the worm.</a:t>
            </a:r>
          </a:p>
        </p:txBody>
      </p:sp>
      <p:pic>
        <p:nvPicPr>
          <p:cNvPr id="36868" name="Picture 5" descr="http://www.how-to-draw-funny-cartoons.com/image-files/cartoon-worm-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4384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22.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Old news</a:t>
            </a:r>
          </a:p>
          <a:p>
            <a:pPr eaLnBrk="1" hangingPunct="1"/>
            <a:endParaRPr lang="en-US" smtClean="0"/>
          </a:p>
        </p:txBody>
      </p:sp>
      <p:pic>
        <p:nvPicPr>
          <p:cNvPr id="37892" name="Picture 5" descr="http://www.stupidpicturesvideosandmusic.com/wp-content/uploads/2009/12/baby-on-toi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09800"/>
            <a:ext cx="28479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23.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face is killing me!</a:t>
            </a:r>
          </a:p>
        </p:txBody>
      </p:sp>
      <p:pic>
        <p:nvPicPr>
          <p:cNvPr id="38916" name="Picture 5" descr="http://www.hotindienews.com/wp-content/uploads/2011/01/justin-bieber-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3622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24.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 was as white as a ghost.</a:t>
            </a:r>
          </a:p>
        </p:txBody>
      </p:sp>
      <p:pic>
        <p:nvPicPr>
          <p:cNvPr id="39940" name="Picture 5" descr="http://us.123rf.com/400wm/400/400/Hallgerd/Hallgerd0612/Hallgerd061200308/665179-little-funny-gh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956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25.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 has a skeleton in her closet.</a:t>
            </a:r>
          </a:p>
        </p:txBody>
      </p:sp>
      <p:pic>
        <p:nvPicPr>
          <p:cNvPr id="40964" name="Picture 5" descr="http://americaexplained.files.wordpress.com/2011/01/skeleton_in_closet_74214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90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Important</a:t>
            </a:r>
            <a:r>
              <a:rPr lang="en-US" b="1" smtClean="0"/>
              <a:t>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Using “like” or “as” doesn’t make a simile.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algn="ctr" eaLnBrk="1" hangingPunct="1">
              <a:buFontTx/>
              <a:buNone/>
            </a:pPr>
            <a:r>
              <a:rPr lang="en-US" b="1" smtClean="0"/>
              <a:t>A </a:t>
            </a:r>
            <a:r>
              <a:rPr lang="en-US" b="1" smtClean="0">
                <a:solidFill>
                  <a:srgbClr val="008000"/>
                </a:solidFill>
              </a:rPr>
              <a:t>comparison</a:t>
            </a:r>
            <a:r>
              <a:rPr lang="en-US" b="1" smtClean="0"/>
              <a:t> must be made.</a:t>
            </a:r>
          </a:p>
          <a:p>
            <a:pPr eaLnBrk="1" hangingPunct="1">
              <a:buFontTx/>
              <a:buNone/>
            </a:pPr>
            <a:r>
              <a:rPr lang="en-US" sz="1200" smtClean="0"/>
              <a:t/>
            </a:r>
            <a:br>
              <a:rPr lang="en-US" sz="1200" smtClean="0"/>
            </a:br>
            <a:r>
              <a:rPr lang="en-US" sz="1200" smtClean="0"/>
              <a:t>	</a:t>
            </a:r>
          </a:p>
          <a:p>
            <a:pPr eaLnBrk="1" hangingPunct="1">
              <a:buFontTx/>
              <a:buNone/>
            </a:pPr>
            <a:r>
              <a:rPr lang="en-US" sz="1200" smtClean="0"/>
              <a:t>	</a:t>
            </a:r>
            <a:r>
              <a:rPr lang="en-US" b="1" smtClean="0">
                <a:solidFill>
                  <a:srgbClr val="FF0000"/>
                </a:solidFill>
              </a:rPr>
              <a:t>Not a Simile</a:t>
            </a:r>
            <a:r>
              <a:rPr lang="en-US" b="1" smtClean="0"/>
              <a:t>:</a:t>
            </a:r>
            <a:r>
              <a:rPr lang="en-US" smtClean="0"/>
              <a:t> </a:t>
            </a:r>
            <a:r>
              <a:rPr lang="en-US" i="1" smtClean="0"/>
              <a:t>I </a:t>
            </a:r>
            <a:r>
              <a:rPr lang="en-US" b="1" i="1" smtClean="0"/>
              <a:t>like</a:t>
            </a:r>
            <a:r>
              <a:rPr lang="en-US" i="1" smtClean="0"/>
              <a:t> pizza.</a:t>
            </a:r>
            <a:r>
              <a:rPr lang="en-US" smtClean="0"/>
              <a:t>  </a:t>
            </a:r>
            <a:br>
              <a:rPr lang="en-US" smtClean="0"/>
            </a:br>
            <a:r>
              <a:rPr lang="en-US" smtClean="0"/>
              <a:t>	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3333FF"/>
                </a:solidFill>
              </a:rPr>
              <a:t>	Simile</a:t>
            </a:r>
            <a:r>
              <a:rPr lang="en-US" b="1" smtClean="0"/>
              <a:t>:</a:t>
            </a:r>
            <a:r>
              <a:rPr lang="en-US" smtClean="0"/>
              <a:t> </a:t>
            </a:r>
            <a:r>
              <a:rPr lang="en-US" i="1" smtClean="0"/>
              <a:t>The moon is </a:t>
            </a:r>
            <a:r>
              <a:rPr lang="en-US" b="1" i="1" smtClean="0"/>
              <a:t>like</a:t>
            </a:r>
            <a:r>
              <a:rPr lang="en-US" i="1" smtClean="0"/>
              <a:t> a pizza.</a:t>
            </a:r>
            <a:endParaRPr lang="en-US" sz="1200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5124" name="Picture 5" descr="http://www.ovcart.com/images/inventory/18065.11163.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0"/>
            <a:ext cx="20415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FF0000"/>
                </a:solidFill>
              </a:rPr>
              <a:t>Metaphor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Two things are compared </a:t>
            </a:r>
            <a:r>
              <a:rPr lang="en-US" b="1" smtClean="0"/>
              <a:t>without </a:t>
            </a:r>
            <a:r>
              <a:rPr lang="en-US" smtClean="0"/>
              <a:t>using “</a:t>
            </a:r>
            <a:r>
              <a:rPr lang="en-US" i="1" smtClean="0"/>
              <a:t>like</a:t>
            </a:r>
            <a:r>
              <a:rPr lang="en-US" smtClean="0"/>
              <a:t>” or “</a:t>
            </a:r>
            <a:r>
              <a:rPr lang="en-US" i="1" smtClean="0"/>
              <a:t>as</a:t>
            </a:r>
            <a:r>
              <a:rPr lang="en-US" smtClean="0"/>
              <a:t>.”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algn="ctr" eaLnBrk="1" hangingPunct="1">
              <a:buFontTx/>
              <a:buNone/>
            </a:pPr>
            <a:r>
              <a:rPr lang="en-US" b="1" smtClean="0"/>
              <a:t>Examples</a:t>
            </a:r>
          </a:p>
          <a:p>
            <a:pPr algn="ctr"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r>
              <a:rPr lang="en-US" smtClean="0"/>
              <a:t>All the world </a:t>
            </a:r>
            <a:r>
              <a:rPr lang="en-US" b="1" smtClean="0"/>
              <a:t>is </a:t>
            </a:r>
            <a:r>
              <a:rPr lang="en-US" smtClean="0"/>
              <a:t>a stage.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r>
              <a:rPr lang="en-US" smtClean="0"/>
              <a:t>Men </a:t>
            </a:r>
            <a:r>
              <a:rPr lang="en-US" b="1" smtClean="0"/>
              <a:t>are</a:t>
            </a:r>
            <a:r>
              <a:rPr lang="en-US" smtClean="0"/>
              <a:t> dogs.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r>
              <a:rPr lang="en-US" smtClean="0"/>
              <a:t>Her heart is stone.</a:t>
            </a:r>
          </a:p>
        </p:txBody>
      </p:sp>
      <p:pic>
        <p:nvPicPr>
          <p:cNvPr id="6148" name="Picture 6" descr="http://3.bp.blogspot.com/_vC_NYnaKRRs/TFJFAvHUgSI/AAAAAAAABIc/Vw5vE_emJT8/s1600/Heart+of+S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33800"/>
            <a:ext cx="330993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solidFill>
                  <a:srgbClr val="3333FF"/>
                </a:solidFill>
              </a:rPr>
              <a:t>Personification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Giving human traits to objects or ideas.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b="1" smtClean="0"/>
              <a:t>Examples</a:t>
            </a:r>
          </a:p>
          <a:p>
            <a:pPr algn="ctr"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r>
              <a:rPr lang="en-US" smtClean="0"/>
              <a:t>The sunlight danced.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r>
              <a:rPr lang="en-US" smtClean="0"/>
              <a:t>Water on the lake shivers. 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r>
              <a:rPr lang="en-US" smtClean="0"/>
              <a:t>The streets are calling me.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7172" name="Picture 5" descr="http://3.bp.blogspot.com/_Pk4-znZMoB0/SOKDPE72LlI/AAAAAAAAAmY/0KyeYj4P47M/s400/personif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9080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solidFill>
                  <a:srgbClr val="996633"/>
                </a:solidFill>
              </a:rPr>
              <a:t>Hyperbole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Exaggerating to show strong feeling or effect.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b="1" smtClean="0"/>
              <a:t>Examples</a:t>
            </a:r>
          </a:p>
          <a:p>
            <a:pPr algn="ctr"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r>
              <a:rPr lang="en-US" smtClean="0"/>
              <a:t>I will love you forever.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r>
              <a:rPr lang="en-US" smtClean="0"/>
              <a:t>My house is a million miles away.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r>
              <a:rPr lang="en-US" smtClean="0"/>
              <a:t>She’d kill me.</a:t>
            </a:r>
          </a:p>
        </p:txBody>
      </p:sp>
      <p:pic>
        <p:nvPicPr>
          <p:cNvPr id="8196" name="Picture 5" descr="http://exurbanpedestrian.files.wordpress.com/2008/07/captainhyperbo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743200"/>
            <a:ext cx="2352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solidFill>
                  <a:srgbClr val="008000"/>
                </a:solidFill>
              </a:rPr>
              <a:t>Understatement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Expression with less strength than expected.</a:t>
            </a:r>
          </a:p>
          <a:p>
            <a:pPr eaLnBrk="1" hangingPunct="1">
              <a:buFontTx/>
              <a:buNone/>
            </a:pPr>
            <a:r>
              <a:rPr lang="en-US" b="1" smtClean="0"/>
              <a:t>The opposite of hyperbole.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smtClean="0"/>
              <a:t>I’ll be there in one second.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This won’t hurt a bit.  </a:t>
            </a:r>
          </a:p>
        </p:txBody>
      </p:sp>
      <p:pic>
        <p:nvPicPr>
          <p:cNvPr id="9220" name="Picture 5" descr="http://images.cheezburger.com/completestore/2009/8/8/128942267675850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86200"/>
            <a:ext cx="35814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Onomatopoeia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word that “makes” a sound</a:t>
            </a:r>
          </a:p>
          <a:p>
            <a:pPr eaLnBrk="1" hangingPunct="1"/>
            <a:r>
              <a:rPr lang="en-US" smtClean="0"/>
              <a:t>SPLAT</a:t>
            </a:r>
          </a:p>
          <a:p>
            <a:pPr eaLnBrk="1" hangingPunct="1"/>
            <a:r>
              <a:rPr lang="en-US" smtClean="0"/>
              <a:t>PING</a:t>
            </a:r>
          </a:p>
          <a:p>
            <a:pPr eaLnBrk="1" hangingPunct="1"/>
            <a:r>
              <a:rPr lang="en-US" smtClean="0"/>
              <a:t>SLAM</a:t>
            </a:r>
          </a:p>
          <a:p>
            <a:pPr eaLnBrk="1" hangingPunct="1"/>
            <a:r>
              <a:rPr lang="en-US" smtClean="0"/>
              <a:t>POP</a:t>
            </a:r>
          </a:p>
          <a:p>
            <a:pPr eaLnBrk="1" hangingPunct="1"/>
            <a:r>
              <a:rPr lang="en-US" smtClean="0"/>
              <a:t>POW</a:t>
            </a:r>
          </a:p>
        </p:txBody>
      </p:sp>
      <p:pic>
        <p:nvPicPr>
          <p:cNvPr id="10244" name="Picture 2" descr="http://wiw.org/~jess/wp-content/uploads/2007/07/spla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0"/>
            <a:ext cx="46863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://digitalhooligans.com/blog/uploaded_images/serie_kapow-728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876800"/>
            <a:ext cx="22669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http://withfriendship.com/images/b/6643/Onomatopoeia-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143000"/>
            <a:ext cx="22098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2" descr="http://t1.gstatic.com/images?q=tbn:ANd9GcRmYvOjUVaaKnx9h011meHQq7fedjvYVb3tv07eXvyoFKswLm6HWQ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257800"/>
            <a:ext cx="1638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54EBDD9C949438C90578563A57AC8" ma:contentTypeVersion="1" ma:contentTypeDescription="Create a new document." ma:contentTypeScope="" ma:versionID="01c1f8a0412dbbfe5cffcb26ca6e7905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85B2205-1AFE-4D99-A4DE-536CFF0313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66F9C4-F7AC-47E2-8110-6F567E4C9F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3BFE5EE-62C3-4408-AC56-2E5B98BED843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550</Words>
  <Application>Microsoft Office PowerPoint</Application>
  <PresentationFormat>On-screen Show (4:3)</PresentationFormat>
  <Paragraphs>150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Figurative Language</vt:lpstr>
      <vt:lpstr>Figurative and Literal Language</vt:lpstr>
      <vt:lpstr>Simile</vt:lpstr>
      <vt:lpstr>Important!</vt:lpstr>
      <vt:lpstr>Metaphor</vt:lpstr>
      <vt:lpstr>Personification</vt:lpstr>
      <vt:lpstr>Hyperbole</vt:lpstr>
      <vt:lpstr>Understatement</vt:lpstr>
      <vt:lpstr>Onomatopoeia</vt:lpstr>
      <vt:lpstr>Idiom</vt:lpstr>
      <vt:lpstr>Pun</vt:lpstr>
      <vt:lpstr>Proverb </vt:lpstr>
      <vt:lpstr>Oxymoron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11.</vt:lpstr>
      <vt:lpstr>12.</vt:lpstr>
      <vt:lpstr>13.</vt:lpstr>
      <vt:lpstr>14.</vt:lpstr>
      <vt:lpstr>15.</vt:lpstr>
      <vt:lpstr>16.</vt:lpstr>
      <vt:lpstr>17.</vt:lpstr>
      <vt:lpstr>18.</vt:lpstr>
      <vt:lpstr>19.</vt:lpstr>
      <vt:lpstr>20.</vt:lpstr>
      <vt:lpstr>21.</vt:lpstr>
      <vt:lpstr>22.</vt:lpstr>
      <vt:lpstr>23.</vt:lpstr>
      <vt:lpstr>24.</vt:lpstr>
      <vt:lpstr>25.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Figurative Language</dc:title>
  <dc:creator>D</dc:creator>
  <cp:lastModifiedBy>ASUS</cp:lastModifiedBy>
  <cp:revision>21</cp:revision>
  <dcterms:created xsi:type="dcterms:W3CDTF">2010-10-04T02:39:48Z</dcterms:created>
  <dcterms:modified xsi:type="dcterms:W3CDTF">2015-01-19T07:05:28Z</dcterms:modified>
</cp:coreProperties>
</file>