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5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3FD58-FB12-4E11-AD3F-1115E9EF1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22E15-7234-46D1-B7E5-C7120A2B0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99E6C-FAD1-4A00-823A-43F8E2DBA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11052-EB0B-439D-ACA8-A350F40F3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0F23A-3DD2-4B15-AB01-84A97451C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8669D-5D0B-4E79-8D90-DF4C41CDE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22977-88FD-4932-BF6F-DC5CA9DB7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1920E-C1A3-4375-9B19-30F09504D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2ECFD-5685-4A86-92C8-BA14CEF21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6AECA-3CB0-4D73-B839-0ABB131C21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3874C-ED08-41A7-909C-A3F1EC37E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1E596C-946A-46AC-81DA-2376FDF719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zoom dir="in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13" Type="http://schemas.openxmlformats.org/officeDocument/2006/relationships/audio" Target="../media/audio7.wav"/><Relationship Id="rId3" Type="http://schemas.openxmlformats.org/officeDocument/2006/relationships/audio" Target="../media/audio1.wav"/><Relationship Id="rId7" Type="http://schemas.openxmlformats.org/officeDocument/2006/relationships/audio" Target="../media/audio11.wav"/><Relationship Id="rId12" Type="http://schemas.openxmlformats.org/officeDocument/2006/relationships/audio" Target="../media/audio6.wav"/><Relationship Id="rId2" Type="http://schemas.openxmlformats.org/officeDocument/2006/relationships/image" Target="../media/image5.jpeg"/><Relationship Id="rId16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2.wav"/><Relationship Id="rId11" Type="http://schemas.openxmlformats.org/officeDocument/2006/relationships/audio" Target="../media/audio5.wav"/><Relationship Id="rId5" Type="http://schemas.openxmlformats.org/officeDocument/2006/relationships/slide" Target="slide16.xml"/><Relationship Id="rId15" Type="http://schemas.openxmlformats.org/officeDocument/2006/relationships/audio" Target="../media/audio9.wav"/><Relationship Id="rId10" Type="http://schemas.openxmlformats.org/officeDocument/2006/relationships/audio" Target="../media/audio4.wav"/><Relationship Id="rId4" Type="http://schemas.openxmlformats.org/officeDocument/2006/relationships/image" Target="../media/image6.jpeg"/><Relationship Id="rId9" Type="http://schemas.openxmlformats.org/officeDocument/2006/relationships/audio" Target="../media/audio3.wav"/><Relationship Id="rId14" Type="http://schemas.openxmlformats.org/officeDocument/2006/relationships/audio" Target="../media/audio8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13" Type="http://schemas.openxmlformats.org/officeDocument/2006/relationships/audio" Target="../media/audio10.wav"/><Relationship Id="rId3" Type="http://schemas.openxmlformats.org/officeDocument/2006/relationships/image" Target="../media/image6.jpeg"/><Relationship Id="rId7" Type="http://schemas.openxmlformats.org/officeDocument/2006/relationships/audio" Target="../media/audio4.wav"/><Relationship Id="rId12" Type="http://schemas.openxmlformats.org/officeDocument/2006/relationships/audio" Target="../media/audio9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11" Type="http://schemas.openxmlformats.org/officeDocument/2006/relationships/audio" Target="../media/audio8.wav"/><Relationship Id="rId5" Type="http://schemas.openxmlformats.org/officeDocument/2006/relationships/audio" Target="../media/audio2.wav"/><Relationship Id="rId10" Type="http://schemas.openxmlformats.org/officeDocument/2006/relationships/audio" Target="../media/audio7.wav"/><Relationship Id="rId4" Type="http://schemas.openxmlformats.org/officeDocument/2006/relationships/audio" Target="../media/audio1.wav"/><Relationship Id="rId9" Type="http://schemas.openxmlformats.org/officeDocument/2006/relationships/audio" Target="../media/audio6.wav"/><Relationship Id="rId1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audio" Target="../media/audio9.wav"/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12" Type="http://schemas.openxmlformats.org/officeDocument/2006/relationships/audio" Target="../media/audio8.wav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11" Type="http://schemas.openxmlformats.org/officeDocument/2006/relationships/audio" Target="../media/audio7.wav"/><Relationship Id="rId5" Type="http://schemas.openxmlformats.org/officeDocument/2006/relationships/audio" Target="../media/audio11.wav"/><Relationship Id="rId10" Type="http://schemas.openxmlformats.org/officeDocument/2006/relationships/audio" Target="../media/audio6.wav"/><Relationship Id="rId4" Type="http://schemas.openxmlformats.org/officeDocument/2006/relationships/image" Target="../media/image6.jpeg"/><Relationship Id="rId9" Type="http://schemas.openxmlformats.org/officeDocument/2006/relationships/audio" Target="../media/audio5.wav"/><Relationship Id="rId1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sz="4800" u="sng">
                <a:latin typeface="Comic Sans MS" pitchFamily="66" charset="0"/>
              </a:rPr>
              <a:t>Figurative Language Game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Comic Sans MS" pitchFamily="66" charset="0"/>
              </a:rPr>
              <a:t>Can you discover the missing picture by answering questions about figurative language?</a:t>
            </a:r>
          </a:p>
        </p:txBody>
      </p:sp>
      <p:pic>
        <p:nvPicPr>
          <p:cNvPr id="40964" name="Picture 4" descr="MMj0336898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828800"/>
            <a:ext cx="2286000" cy="2028825"/>
          </a:xfrm>
          <a:prstGeom prst="rect">
            <a:avLst/>
          </a:prstGeom>
          <a:noFill/>
        </p:spPr>
      </p:pic>
      <p:sp>
        <p:nvSpPr>
          <p:cNvPr id="40967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819400" y="5943600"/>
            <a:ext cx="3733800" cy="6096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Click here to read the directions.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3803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3808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3809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3810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3811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3812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3813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3814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3815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3816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3817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3818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3819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3820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3821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3822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3823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3824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3825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3826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3827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3828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3829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3830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3831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5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4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4827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4832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4833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4834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4835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4836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4837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4838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4839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4840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4841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4842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4843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4844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4845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4846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4847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4848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4849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4850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4851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4852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4853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4854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4855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1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2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3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4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5" name="Rectangle 59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6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8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9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80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5851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5856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5857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5858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5859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5860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5861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5862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5863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5864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5865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248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5866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5867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5868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5869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5870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5871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5872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5873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5874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5875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5876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5877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5878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5879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5881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2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3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4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5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6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7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8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99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4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5905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6875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6880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6881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6882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6883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6884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6885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6886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6887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6888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6889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6890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6891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6892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6893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6894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6895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6896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6897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6898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6899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6900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6901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6902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6903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6905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9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17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18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19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0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1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2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3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4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5" name="Rectangle 61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6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7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8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7899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7904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7905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7906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7907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7908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7909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7910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7911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7912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7913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7914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7915" name="AutoShape 27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7916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7917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7918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7919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7920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7921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7922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7923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7924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7925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7926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7927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5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8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8923" name="AutoShape 11" descr="Bouquet">
            <a:hlinkClick r:id="rId5" action="ppaction://hlinksldjump" highlightClick="1">
              <a:snd r:embed="rId6" name="basketball_theme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8928" name="AutoShape 16">
            <a:hlinkClick r:id="" action="ppaction://hlinkshowjump?jump=nextslide" highlightClick="1">
              <a:snd r:embed="rId7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7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8929" name="AutoShape 17">
            <a:hlinkClick r:id="" action="ppaction://hlinkshowjump?jump=nextslide" highlightClick="1">
              <a:snd r:embed="rId8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8930" name="AutoShape 18">
            <a:hlinkClick r:id="" action="ppaction://hlinkshowjump?jump=nextslide" highlightClick="1">
              <a:snd r:embed="rId9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8931" name="AutoShape 19">
            <a:hlinkClick r:id="" action="ppaction://hlinkshowjump?jump=nextslide" highlightClick="1">
              <a:snd r:embed="rId10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8932" name="AutoShape 20">
            <a:hlinkClick r:id="" action="ppaction://hlinkshowjump?jump=nextslide" highlightClick="1">
              <a:snd r:embed="rId11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8933" name="AutoShape 21">
            <a:hlinkClick r:id="" action="ppaction://hlinkshowjump?jump=nextslide" highlightClick="1">
              <a:snd r:embed="rId12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8934" name="AutoShape 22">
            <a:hlinkClick r:id="" action="ppaction://hlinkshowjump?jump=nextslide" highlightClick="1">
              <a:snd r:embed="rId10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8935" name="AutoShape 23">
            <a:hlinkClick r:id="" action="ppaction://hlinkshowjump?jump=nextslide" highlightClick="1">
              <a:snd r:embed="rId11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8936" name="AutoShape 24">
            <a:hlinkClick r:id="" action="ppaction://hlinkshowjump?jump=nextslide" highlightClick="1">
              <a:snd r:embed="rId9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8937" name="AutoShape 25">
            <a:hlinkClick r:id="" action="ppaction://hlinkshowjump?jump=nextslide" highlightClick="1">
              <a:snd r:embed="rId12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8938" name="AutoShape 26">
            <a:hlinkClick r:id="" action="ppaction://hlinkshowjump?jump=nextslide" highlightClick="1">
              <a:snd r:embed="rId8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8939" name="AutoShape 27">
            <a:hlinkClick r:id="" action="ppaction://hlinkshowjump?jump=nextslide" highlightClick="1">
              <a:snd r:embed="rId8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8940" name="AutoShape 28">
            <a:hlinkClick r:id="" action="ppaction://hlinkshowjump?jump=lastslide" highlightClick="1">
              <a:snd r:embed="rId13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8941" name="AutoShape 29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8942" name="AutoShape 30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8943" name="AutoShape 31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8944" name="AutoShape 32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8945" name="AutoShape 33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8946" name="AutoShape 34">
            <a:hlinkClick r:id="" action="ppaction://hlinkshowjump?jump=lastslide" highlightClick="1">
              <a:snd r:embed="rId13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8947" name="AutoShape 35">
            <a:hlinkClick r:id="" action="ppaction://hlinkshowjump?jump=lastslide" highlightClick="1">
              <a:snd r:embed="rId15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8948" name="AutoShape 36">
            <a:hlinkClick r:id="" action="ppaction://hlinkshowjump?jump=lastslide" highlightClick="1">
              <a:snd r:embed="rId16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8949" name="AutoShape 37">
            <a:hlinkClick r:id="" action="ppaction://hlinkshowjump?jump=lastslide" highlightClick="1">
              <a:snd r:embed="rId15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8950" name="AutoShape 38">
            <a:hlinkClick r:id="" action="ppaction://hlinkshowjump?jump=lastslide" highlightClick="1">
              <a:snd r:embed="rId14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8951" name="AutoShape 39">
            <a:hlinkClick r:id="" action="ppaction://hlinkshowjump?jump=lastslide" highlightClick="1">
              <a:snd r:embed="rId13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6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8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69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70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71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73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74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75" name="Rectangle 63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8977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You have found my dog Chloe! 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Click the finish button for a surprise!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MMj0286745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38200"/>
            <a:ext cx="2305050" cy="2203450"/>
          </a:xfrm>
          <a:prstGeom prst="rect">
            <a:avLst/>
          </a:prstGeom>
          <a:noFill/>
        </p:spPr>
      </p:pic>
      <p:pic>
        <p:nvPicPr>
          <p:cNvPr id="39941" name="Picture 5" descr="MMj0286745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2305050" cy="2203450"/>
          </a:xfrm>
          <a:prstGeom prst="rect">
            <a:avLst/>
          </a:prstGeom>
          <a:noFill/>
        </p:spPr>
      </p:pic>
      <p:pic>
        <p:nvPicPr>
          <p:cNvPr id="39942" name="Picture 6" descr="MMj0286745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838200"/>
            <a:ext cx="2305050" cy="2203450"/>
          </a:xfrm>
          <a:prstGeom prst="rect">
            <a:avLst/>
          </a:prstGeom>
          <a:noFill/>
        </p:spPr>
      </p:pic>
      <p:pic>
        <p:nvPicPr>
          <p:cNvPr id="39943" name="Picture 7" descr="MMj0286745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838200"/>
            <a:ext cx="2305050" cy="2203450"/>
          </a:xfrm>
          <a:prstGeom prst="rect">
            <a:avLst/>
          </a:prstGeom>
          <a:noFill/>
        </p:spPr>
      </p:pic>
      <p:pic>
        <p:nvPicPr>
          <p:cNvPr id="39944" name="Picture 8" descr="MMj02867450000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657600"/>
            <a:ext cx="2305050" cy="2203450"/>
          </a:xfrm>
          <a:prstGeom prst="rect">
            <a:avLst/>
          </a:prstGeom>
          <a:noFill/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28600" y="1371600"/>
            <a:ext cx="8686800" cy="3733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WordArt 9"/>
          <p:cNvSpPr>
            <a:spLocks noChangeArrowheads="1" noChangeShapeType="1" noTextEdit="1"/>
          </p:cNvSpPr>
          <p:nvPr/>
        </p:nvSpPr>
        <p:spPr bwMode="auto">
          <a:xfrm>
            <a:off x="533400" y="1676400"/>
            <a:ext cx="82296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YOU WIN!!!!!!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99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99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99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99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99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1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99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5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399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6" grpId="0" animBg="1"/>
      <p:bldP spid="399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286000" y="381000"/>
            <a:ext cx="5105400" cy="184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WRONG!!!!</a:t>
            </a:r>
          </a:p>
        </p:txBody>
      </p:sp>
      <p:pic>
        <p:nvPicPr>
          <p:cNvPr id="3077" name="Picture 5" descr="MCj024200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86000"/>
            <a:ext cx="2994025" cy="3352800"/>
          </a:xfrm>
          <a:prstGeom prst="rect">
            <a:avLst/>
          </a:prstGeom>
          <a:noFill/>
        </p:spPr>
      </p:pic>
      <p:sp>
        <p:nvSpPr>
          <p:cNvPr id="3078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752600" y="5791200"/>
            <a:ext cx="5715000" cy="762000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SimSun" pitchFamily="2" charset="-122"/>
              </a:rPr>
              <a:t>Click here to try again.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omic Sans MS" pitchFamily="66" charset="0"/>
              </a:rPr>
              <a:t>Game Directions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Read each clue and click the type of figurative language that matches it.</a:t>
            </a:r>
          </a:p>
          <a:p>
            <a:pPr marL="609600" indent="-609600">
              <a:buFontTx/>
              <a:buAutoNum type="arabicPeriod"/>
            </a:pPr>
            <a:endParaRPr lang="en-US" sz="2000">
              <a:latin typeface="Comic Sans MS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If you are right, small squares will disappear from the picture on the right.  Try to guess the picture with each clue.</a:t>
            </a:r>
          </a:p>
          <a:p>
            <a:pPr marL="609600" indent="-609600">
              <a:buFontTx/>
              <a:buAutoNum type="arabicPeriod"/>
            </a:pPr>
            <a:endParaRPr lang="en-US" sz="2000">
              <a:latin typeface="Comic Sans MS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If you are wrong, try again.</a:t>
            </a:r>
          </a:p>
          <a:p>
            <a:pPr marL="609600" indent="-609600">
              <a:buFontTx/>
              <a:buAutoNum type="arabicPeriod"/>
            </a:pPr>
            <a:endParaRPr lang="en-US" sz="2000">
              <a:latin typeface="Comic Sans MS" pitchFamily="66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>
                <a:latin typeface="Comic Sans MS" pitchFamily="66" charset="0"/>
              </a:rPr>
              <a:t>When you get to the end, enjoy your celebration.</a:t>
            </a:r>
          </a:p>
        </p:txBody>
      </p:sp>
      <p:pic>
        <p:nvPicPr>
          <p:cNvPr id="41988" name="Picture 4" descr="MCj03838120000[1]">
            <a:hlinkClick r:id="" action="ppaction://hlinkshowjump?jump=nextslide">
              <a:snd r:embed="rId3" name="lets_get_ready_to_rumble_short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5029200"/>
            <a:ext cx="1676400" cy="1549400"/>
          </a:xfrm>
          <a:prstGeom prst="rect">
            <a:avLst/>
          </a:prstGeom>
          <a:noFill/>
        </p:spPr>
      </p:pic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667000" y="5410200"/>
            <a:ext cx="3505200" cy="758825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Click the magnifying glass to start the game!</a:t>
            </a: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6172200" y="56388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 descr="Bouquet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2063" name="AutoShape 15" descr="Bouquet">
            <a:hlinkClick r:id="" action="ppaction://noaction" highlightClick="1">
              <a:snd r:embed="rId4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2075" name="AutoShape 27">
            <a:hlinkClick r:id="" action="ppaction://hlinkshowjump?jump=nextslide" highlightClick="1">
              <a:snd r:embed="rId5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076" name="AutoShape 28">
            <a:hlinkClick r:id="" action="ppaction://hlinkshowjump?jump=nextslide" highlightClick="1">
              <a:snd r:embed="rId6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077" name="AutoShape 29">
            <a:hlinkClick r:id="" action="ppaction://hlinkshowjump?jump=nextslide" highlightClick="1">
              <a:snd r:embed="rId7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2078" name="AutoShape 30">
            <a:hlinkClick r:id="" action="ppaction://hlinkshowjump?jump=nextslide" highlightClick="1">
              <a:snd r:embed="rId8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079" name="AutoShape 31">
            <a:hlinkClick r:id="" action="ppaction://hlinkshowjump?jump=nextslide" highlightClick="1">
              <a:snd r:embed="rId9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080" name="AutoShape 32">
            <a:hlinkClick r:id="" action="ppaction://hlinkshowjump?jump=nextslide" highlightClick="1">
              <a:snd r:embed="rId7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2081" name="AutoShape 33">
            <a:hlinkClick r:id="" action="ppaction://hlinkshowjump?jump=nextslide" highlightClick="1">
              <a:snd r:embed="rId8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2082" name="AutoShape 34">
            <a:hlinkClick r:id="" action="ppaction://hlinkshowjump?jump=nextslide" highlightClick="1">
              <a:snd r:embed="rId6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083" name="AutoShape 35">
            <a:hlinkClick r:id="" action="ppaction://hlinkshowjump?jump=nextslide" highlightClick="1">
              <a:snd r:embed="rId9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084" name="AutoShape 36">
            <a:hlinkClick r:id="" action="ppaction://hlinkshowjump?jump=nextslide" highlightClick="1">
              <a:snd r:embed="rId5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085" name="AutoShape 37">
            <a:hlinkClick r:id="" action="ppaction://hlinkshowjump?jump=nextslide" highlightClick="1">
              <a:snd r:embed="rId5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086" name="AutoShape 38">
            <a:hlinkClick r:id="" action="ppaction://hlinkshowjump?jump=lastslide" highlightClick="1">
              <a:snd r:embed="rId10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087" name="AutoShape 39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088" name="AutoShape 40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089" name="AutoShape 41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090" name="AutoShape 42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091" name="AutoShape 43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092" name="AutoShape 44">
            <a:hlinkClick r:id="" action="ppaction://hlinkshowjump?jump=lastslide" highlightClick="1">
              <a:snd r:embed="rId10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093" name="AutoShape 45">
            <a:hlinkClick r:id="" action="ppaction://hlinkshowjump?jump=lastslide" highlightClick="1">
              <a:snd r:embed="rId12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094" name="AutoShape 46">
            <a:hlinkClick r:id="" action="ppaction://hlinkshowjump?jump=lastslide" highlightClick="1">
              <a:snd r:embed="rId13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095" name="AutoShape 47">
            <a:hlinkClick r:id="" action="ppaction://hlinkshowjump?jump=lastslide" highlightClick="1">
              <a:snd r:embed="rId12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2096" name="AutoShape 48">
            <a:hlinkClick r:id="" action="ppaction://hlinkshowjump?jump=lastslide" highlightClick="1">
              <a:snd r:embed="rId11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097" name="AutoShape 49">
            <a:hlinkClick r:id="" action="ppaction://hlinkshowjump?jump=lastslide" highlightClick="1">
              <a:snd r:embed="rId10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53340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3" name="Rectangle 55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53340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67056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80772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1" name="Rectangle 63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2" name="Rectangle 64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3" name="Rectangle 65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5" name="Rectangle 67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Rectangle 71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Rectangle 72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Rectangle 73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Rectangle 74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Rectangle 75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5" name="WordArt 77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  <p:sp>
        <p:nvSpPr>
          <p:cNvPr id="2127" name="AutoShape 79">
            <a:hlinkClick r:id="" action="ppaction://hlinkshowjump?jump=nextslide" highlightClick="1">
              <a:snd r:embed="rId14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27659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27664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27665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7666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7667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27668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7669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7670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27671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27672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7673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7674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7675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7676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7677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7678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7679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7680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7681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7682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7683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7684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7685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27686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7687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53340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6" name="Rectangle 48"/>
          <p:cNvSpPr>
            <a:spLocks noChangeArrowheads="1"/>
          </p:cNvSpPr>
          <p:nvPr/>
        </p:nvSpPr>
        <p:spPr bwMode="auto">
          <a:xfrm>
            <a:off x="67056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80772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99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1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2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5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6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7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8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09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0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1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27713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  <p:sp>
        <p:nvSpPr>
          <p:cNvPr id="27714" name="Rectangle 66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28683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28688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28689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8690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8691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28692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8693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8694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28695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28696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8697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8698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8699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8700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8701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8702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8703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8704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8705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8706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8707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8708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8709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28710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8711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3340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67056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28737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29707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29712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29713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9714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9715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29716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9717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9718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29719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29720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9721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9722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9723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9724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9725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9726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9727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9728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9729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9730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29731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9732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29733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29734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29735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29737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0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Rectangle 46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Rectangle 48"/>
          <p:cNvSpPr>
            <a:spLocks noChangeArrowheads="1"/>
          </p:cNvSpPr>
          <p:nvPr/>
        </p:nvSpPr>
        <p:spPr bwMode="auto">
          <a:xfrm>
            <a:off x="67056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6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0" name="Rectangle 54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1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3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4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6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7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8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59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29761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0731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0736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0737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0738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0739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0740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0741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0742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0743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0744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0745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0746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0747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0748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0749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0750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0751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0752" name="AutoShape 32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0753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0754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0755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0756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0757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0758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0759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0761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2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4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6" name="Rectangle 46"/>
          <p:cNvSpPr>
            <a:spLocks noChangeArrowheads="1"/>
          </p:cNvSpPr>
          <p:nvPr/>
        </p:nvSpPr>
        <p:spPr bwMode="auto">
          <a:xfrm>
            <a:off x="80772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7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1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2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3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4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5" name="Rectangle 55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6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7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8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9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0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1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2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3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4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1755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1760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1761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1762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1763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1764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1765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1766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1767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1768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1769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1770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1771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1772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1773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1774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1775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1776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1777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1778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1779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1780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1781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1782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1783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1785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6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4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Rectangle 51"/>
          <p:cNvSpPr>
            <a:spLocks noChangeArrowheads="1"/>
          </p:cNvSpPr>
          <p:nvPr/>
        </p:nvSpPr>
        <p:spPr bwMode="auto">
          <a:xfrm>
            <a:off x="80772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7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8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99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0" name="Rectangle 56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1" name="Rectangle 57"/>
          <p:cNvSpPr>
            <a:spLocks noChangeArrowheads="1"/>
          </p:cNvSpPr>
          <p:nvPr/>
        </p:nvSpPr>
        <p:spPr bwMode="auto">
          <a:xfrm>
            <a:off x="39624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2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3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4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5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1809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3048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START </a:t>
            </a:r>
            <a:r>
              <a:rPr lang="en-US" b="1">
                <a:sym typeface="Wingdings" pitchFamily="2" charset="2"/>
              </a:rPr>
              <a:t></a:t>
            </a:r>
            <a:endParaRPr lang="en-US" b="1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371600" y="92075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“happy as a clam”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667000" y="92075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You are a bear in the morning.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038600" y="76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“pretty as a picture”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038600" y="1447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Sally sells sea shells.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038600" y="27432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sun sang in the sky.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038600" y="4191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BANG!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038600" y="5486400"/>
            <a:ext cx="1219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I’m hungry; I could eat a horse.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667000" y="55626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Red roses rock.</a:t>
            </a:r>
          </a:p>
        </p:txBody>
      </p:sp>
      <p:sp>
        <p:nvSpPr>
          <p:cNvPr id="32779" name="AutoShape 11" descr="Bouquet">
            <a:hlinkClick r:id="" action="ppaction://noaction" highlightClick="1">
              <a:snd r:embed="rId3" name="lets_get_ready_to_rumble_short.wav"/>
            </a:hlinkClick>
          </p:cNvPr>
          <p:cNvSpPr>
            <a:spLocks noChangeArrowheads="1"/>
          </p:cNvSpPr>
          <p:nvPr/>
        </p:nvSpPr>
        <p:spPr bwMode="auto">
          <a:xfrm>
            <a:off x="76200" y="1676400"/>
            <a:ext cx="1143000" cy="685800"/>
          </a:xfrm>
          <a:prstGeom prst="actionButtonBlank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FINISH!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371600" y="54864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dog is a princess.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76200" y="54864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Buzz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0" y="41148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“ugly as an ogre”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0" y="2743200"/>
            <a:ext cx="12192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/>
              <a:t>The paper screamed.</a:t>
            </a:r>
          </a:p>
        </p:txBody>
      </p:sp>
      <p:sp>
        <p:nvSpPr>
          <p:cNvPr id="32784" name="AutoShape 16">
            <a:hlinkClick r:id="" action="ppaction://hlinkshowjump?jump=nextslide" highlightClick="1">
              <a:snd r:embed="rId5" name="impresive.wav"/>
            </a:hlinkClick>
          </p:cNvPr>
          <p:cNvSpPr>
            <a:spLocks noChangeArrowheads="1"/>
          </p:cNvSpPr>
          <p:nvPr/>
        </p:nvSpPr>
        <p:spPr bwMode="auto">
          <a:xfrm>
            <a:off x="14478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>
                <a:hlinkClick r:id="" action="ppaction://noaction">
                  <a:snd r:embed="rId5" name="impresive.wav"/>
                </a:hlinkClick>
              </a:rPr>
              <a:t>simile</a:t>
            </a:r>
            <a:endParaRPr lang="en-US" sz="1600" b="1"/>
          </a:p>
        </p:txBody>
      </p:sp>
      <p:sp>
        <p:nvSpPr>
          <p:cNvPr id="32785" name="AutoShape 1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27432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2786" name="AutoShape 18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40386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2787" name="AutoShape 19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38600" y="2057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2788" name="AutoShape 20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4114800" y="3810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2789" name="AutoShape 21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4067175" y="457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2790" name="AutoShape 22">
            <a:hlinkClick r:id="" action="ppaction://hlinkshowjump?jump=nextslide" highlightClick="1">
              <a:snd r:embed="rId8" name="applause.wav"/>
            </a:hlinkClick>
          </p:cNvPr>
          <p:cNvSpPr>
            <a:spLocks noChangeArrowheads="1"/>
          </p:cNvSpPr>
          <p:nvPr/>
        </p:nvSpPr>
        <p:spPr bwMode="auto">
          <a:xfrm>
            <a:off x="4081463" y="6300788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2791" name="AutoShape 23">
            <a:hlinkClick r:id="" action="ppaction://hlinkshowjump?jump=nextslide" highlightClick="1">
              <a:snd r:embed="rId9" name="cashreg.wav"/>
            </a:hlinkClick>
          </p:cNvPr>
          <p:cNvSpPr>
            <a:spLocks noChangeArrowheads="1"/>
          </p:cNvSpPr>
          <p:nvPr/>
        </p:nvSpPr>
        <p:spPr bwMode="auto">
          <a:xfrm>
            <a:off x="27432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alliteration</a:t>
            </a:r>
          </a:p>
        </p:txBody>
      </p:sp>
      <p:sp>
        <p:nvSpPr>
          <p:cNvPr id="32792" name="AutoShape 24">
            <a:hlinkClick r:id="" action="ppaction://hlinkshowjump?jump=nextslide" highlightClick="1">
              <a:snd r:embed="rId7" name="smartest_man_alive.wav"/>
            </a:hlinkClick>
          </p:cNvPr>
          <p:cNvSpPr>
            <a:spLocks noChangeArrowheads="1"/>
          </p:cNvSpPr>
          <p:nvPr/>
        </p:nvSpPr>
        <p:spPr bwMode="auto">
          <a:xfrm>
            <a:off x="14478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2793" name="AutoShape 25">
            <a:hlinkClick r:id="" action="ppaction://hlinkshowjump?jump=nextslide" highlightClick="1">
              <a:snd r:embed="rId10" name="Mr._Burns_-_Excellent.wav"/>
            </a:hlinkClick>
          </p:cNvPr>
          <p:cNvSpPr>
            <a:spLocks noChangeArrowheads="1"/>
          </p:cNvSpPr>
          <p:nvPr/>
        </p:nvSpPr>
        <p:spPr bwMode="auto">
          <a:xfrm>
            <a:off x="76200" y="6477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2794" name="AutoShape 26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4648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2795" name="AutoShape 27">
            <a:hlinkClick r:id="" action="ppaction://hlinkshowjump?jump=nextslide" highlightClick="1">
              <a:snd r:embed="rId6" name="somebody_stop_me.wav"/>
            </a:hlinkClick>
          </p:cNvPr>
          <p:cNvSpPr>
            <a:spLocks noChangeArrowheads="1"/>
          </p:cNvSpPr>
          <p:nvPr/>
        </p:nvSpPr>
        <p:spPr bwMode="auto">
          <a:xfrm>
            <a:off x="76200" y="3429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2796" name="AutoShape 28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1447800" y="1066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2797" name="AutoShape 29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2743200" y="762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2798" name="AutoShape 30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685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2799" name="AutoShape 31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38600" y="2362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2800" name="AutoShape 32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114800" y="3505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2801" name="AutoShape 33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4067175" y="50292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2802" name="AutoShape 34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4081463" y="66294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personification</a:t>
            </a:r>
          </a:p>
        </p:txBody>
      </p:sp>
      <p:sp>
        <p:nvSpPr>
          <p:cNvPr id="32803" name="AutoShape 35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2743200" y="6400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2804" name="AutoShape 36">
            <a:hlinkClick r:id="" action="ppaction://hlinkshowjump?jump=lastslide" highlightClick="1">
              <a:snd r:embed="rId14" name="really.wav"/>
            </a:hlinkClick>
          </p:cNvPr>
          <p:cNvSpPr>
            <a:spLocks noChangeArrowheads="1"/>
          </p:cNvSpPr>
          <p:nvPr/>
        </p:nvSpPr>
        <p:spPr bwMode="auto">
          <a:xfrm>
            <a:off x="1447800" y="6096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simile</a:t>
            </a:r>
          </a:p>
        </p:txBody>
      </p:sp>
      <p:sp>
        <p:nvSpPr>
          <p:cNvPr id="32805" name="AutoShape 37">
            <a:hlinkClick r:id="" action="ppaction://hlinkshowjump?jump=lastslide" highlightClick="1">
              <a:snd r:embed="rId13" name="wrong.wav"/>
            </a:hlinkClick>
          </p:cNvPr>
          <p:cNvSpPr>
            <a:spLocks noChangeArrowheads="1"/>
          </p:cNvSpPr>
          <p:nvPr/>
        </p:nvSpPr>
        <p:spPr bwMode="auto">
          <a:xfrm>
            <a:off x="76200" y="59436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hyperbole</a:t>
            </a:r>
          </a:p>
        </p:txBody>
      </p:sp>
      <p:sp>
        <p:nvSpPr>
          <p:cNvPr id="32806" name="AutoShape 38">
            <a:hlinkClick r:id="" action="ppaction://hlinkshowjump?jump=lastslide" highlightClick="1">
              <a:snd r:embed="rId12" name="so_sad.wav"/>
            </a:hlinkClick>
          </p:cNvPr>
          <p:cNvSpPr>
            <a:spLocks noChangeArrowheads="1"/>
          </p:cNvSpPr>
          <p:nvPr/>
        </p:nvSpPr>
        <p:spPr bwMode="auto">
          <a:xfrm>
            <a:off x="76200" y="49530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b="1"/>
              <a:t>metaphor</a:t>
            </a:r>
          </a:p>
        </p:txBody>
      </p:sp>
      <p:sp>
        <p:nvSpPr>
          <p:cNvPr id="32807" name="AutoShape 39">
            <a:hlinkClick r:id="" action="ppaction://hlinkshowjump?jump=lastslide" highlightClick="1">
              <a:snd r:embed="rId11" name="Homer-DOH.wav"/>
            </a:hlinkClick>
          </p:cNvPr>
          <p:cNvSpPr>
            <a:spLocks noChangeArrowheads="1"/>
          </p:cNvSpPr>
          <p:nvPr/>
        </p:nvSpPr>
        <p:spPr bwMode="auto">
          <a:xfrm>
            <a:off x="76200" y="3733800"/>
            <a:ext cx="1143000" cy="228600"/>
          </a:xfrm>
          <a:prstGeom prst="actionButtonBlank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/>
              <a:t>onomatopoeia</a:t>
            </a:r>
          </a:p>
        </p:txBody>
      </p:sp>
      <p:sp>
        <p:nvSpPr>
          <p:cNvPr id="32809" name="Rectangle 41"/>
          <p:cNvSpPr>
            <a:spLocks noChangeArrowheads="1"/>
          </p:cNvSpPr>
          <p:nvPr/>
        </p:nvSpPr>
        <p:spPr bwMode="auto">
          <a:xfrm>
            <a:off x="53340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5334000" y="34290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6705600" y="-762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Rectangle 45"/>
          <p:cNvSpPr>
            <a:spLocks noChangeArrowheads="1"/>
          </p:cNvSpPr>
          <p:nvPr/>
        </p:nvSpPr>
        <p:spPr bwMode="auto">
          <a:xfrm>
            <a:off x="67056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8077200" y="16764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8" name="Rectangle 50"/>
          <p:cNvSpPr>
            <a:spLocks noChangeArrowheads="1"/>
          </p:cNvSpPr>
          <p:nvPr/>
        </p:nvSpPr>
        <p:spPr bwMode="auto">
          <a:xfrm>
            <a:off x="6705600" y="5181600"/>
            <a:ext cx="1371600" cy="1752600"/>
          </a:xfrm>
          <a:prstGeom prst="rect">
            <a:avLst/>
          </a:prstGeom>
          <a:gradFill rotWithShape="1">
            <a:gsLst>
              <a:gs pos="0">
                <a:srgbClr val="9966FF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Rectangle 52"/>
          <p:cNvSpPr>
            <a:spLocks noChangeArrowheads="1"/>
          </p:cNvSpPr>
          <p:nvPr/>
        </p:nvSpPr>
        <p:spPr bwMode="auto">
          <a:xfrm>
            <a:off x="26670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3962400" y="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Rectangle 54"/>
          <p:cNvSpPr>
            <a:spLocks noChangeArrowheads="1"/>
          </p:cNvSpPr>
          <p:nvPr/>
        </p:nvSpPr>
        <p:spPr bwMode="auto">
          <a:xfrm>
            <a:off x="396240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Rectangle 55"/>
          <p:cNvSpPr>
            <a:spLocks noChangeArrowheads="1"/>
          </p:cNvSpPr>
          <p:nvPr/>
        </p:nvSpPr>
        <p:spPr bwMode="auto">
          <a:xfrm>
            <a:off x="396240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Rectangle 56"/>
          <p:cNvSpPr>
            <a:spLocks noChangeArrowheads="1"/>
          </p:cNvSpPr>
          <p:nvPr/>
        </p:nvSpPr>
        <p:spPr bwMode="auto">
          <a:xfrm>
            <a:off x="396240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Rectangle 57"/>
          <p:cNvSpPr>
            <a:spLocks noChangeArrowheads="1"/>
          </p:cNvSpPr>
          <p:nvPr/>
        </p:nvSpPr>
        <p:spPr bwMode="auto">
          <a:xfrm>
            <a:off x="1295400" y="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Rectangle 58"/>
          <p:cNvSpPr>
            <a:spLocks noChangeArrowheads="1"/>
          </p:cNvSpPr>
          <p:nvPr/>
        </p:nvSpPr>
        <p:spPr bwMode="auto">
          <a:xfrm>
            <a:off x="26670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7" name="Rectangle 59"/>
          <p:cNvSpPr>
            <a:spLocks noChangeArrowheads="1"/>
          </p:cNvSpPr>
          <p:nvPr/>
        </p:nvSpPr>
        <p:spPr bwMode="auto">
          <a:xfrm>
            <a:off x="1371600" y="54864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Rectangle 60"/>
          <p:cNvSpPr>
            <a:spLocks noChangeArrowheads="1"/>
          </p:cNvSpPr>
          <p:nvPr/>
        </p:nvSpPr>
        <p:spPr bwMode="auto">
          <a:xfrm>
            <a:off x="0" y="5486400"/>
            <a:ext cx="13716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Rectangle 61"/>
          <p:cNvSpPr>
            <a:spLocks noChangeArrowheads="1"/>
          </p:cNvSpPr>
          <p:nvPr/>
        </p:nvSpPr>
        <p:spPr bwMode="auto">
          <a:xfrm>
            <a:off x="0" y="41148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0" name="Rectangle 62"/>
          <p:cNvSpPr>
            <a:spLocks noChangeArrowheads="1"/>
          </p:cNvSpPr>
          <p:nvPr/>
        </p:nvSpPr>
        <p:spPr bwMode="auto">
          <a:xfrm>
            <a:off x="0" y="27432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1" name="Rectangle 63"/>
          <p:cNvSpPr>
            <a:spLocks noChangeArrowheads="1"/>
          </p:cNvSpPr>
          <p:nvPr/>
        </p:nvSpPr>
        <p:spPr bwMode="auto">
          <a:xfrm>
            <a:off x="0" y="1371600"/>
            <a:ext cx="1295400" cy="1371600"/>
          </a:xfrm>
          <a:prstGeom prst="rect">
            <a:avLst/>
          </a:prstGeom>
          <a:gradFill rotWithShape="1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WordArt 64"/>
          <p:cNvSpPr>
            <a:spLocks noChangeArrowheads="1" noChangeShapeType="1" noTextEdit="1"/>
          </p:cNvSpPr>
          <p:nvPr/>
        </p:nvSpPr>
        <p:spPr bwMode="auto">
          <a:xfrm>
            <a:off x="1371600" y="1447800"/>
            <a:ext cx="2514600" cy="7620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FIGURATIVE LANGUAGE</a:t>
            </a:r>
          </a:p>
        </p:txBody>
      </p:sp>
      <p:sp>
        <p:nvSpPr>
          <p:cNvPr id="32833" name="Text Box 65"/>
          <p:cNvSpPr txBox="1">
            <a:spLocks noChangeArrowheads="1"/>
          </p:cNvSpPr>
          <p:nvPr/>
        </p:nvSpPr>
        <p:spPr bwMode="auto">
          <a:xfrm>
            <a:off x="1752600" y="2286000"/>
            <a:ext cx="17526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Comic Sans MS" pitchFamily="66" charset="0"/>
              </a:rPr>
              <a:t>Answer the questions correctly to reveal the surprise picture!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1460</Words>
  <Application>Microsoft Office PowerPoint</Application>
  <PresentationFormat>On-screen Show (4:3)</PresentationFormat>
  <Paragraphs>536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Comic Sans MS</vt:lpstr>
      <vt:lpstr>Wingdings</vt:lpstr>
      <vt:lpstr>SimSun</vt:lpstr>
      <vt:lpstr>Default Design</vt:lpstr>
      <vt:lpstr>Figurative Language Game</vt:lpstr>
      <vt:lpstr>Game Directions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QCSD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conted</dc:creator>
  <cp:lastModifiedBy>ASUS</cp:lastModifiedBy>
  <cp:revision>6</cp:revision>
  <dcterms:created xsi:type="dcterms:W3CDTF">2006-07-19T13:50:52Z</dcterms:created>
  <dcterms:modified xsi:type="dcterms:W3CDTF">2015-01-19T05:40:14Z</dcterms:modified>
</cp:coreProperties>
</file>