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1058DC-2BD0-42A6-A54D-8BE9FDE3C11B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4C918C-F944-4D52-91F7-A48AA2D5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844D5A-50EF-4F2C-B63A-2106479ABC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F60BC5-EDA4-4615-BFD3-B8816B7A24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FF6478-5F26-478A-80F1-3C5E91DF29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E9CB7C-16D6-4E59-8DFE-F08B2E5BCC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C58B69-D7F7-4338-929E-4ACDEA8C0C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C52636-8CDC-4456-828E-09283B53E2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F6B712-57BB-4AA7-B437-FB1A939314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247B74-B927-4E0E-B9F9-CE4BC2C1C1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79131E-5BFB-421A-AC17-5ADED25324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D8EB7A-940F-4B21-BCD9-41FAADC256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4D061-60B0-433E-B0A0-0F62D8543A36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BFCAC-C294-43BB-848E-5430C79D3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B8B3-CA06-447A-90A9-9D13557DC304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DCB60-DA44-433A-A536-C88FAEDDD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651C-445F-49F8-AE42-70E30725E7D4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060A-EBB3-4B39-BF6A-C6EC7EEB1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0F54-D026-4466-85AE-AFD80A84E252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EFA2-8E77-4A98-A7D9-571A4EE8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963A-91E2-4FFD-90DE-EE3AD11F7EB4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2DC4-5DF9-49D1-9BA8-BE9D84A27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6CA4-C234-46FF-9D64-64F3350DCB39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16D2-BC26-4601-9411-FBECCFA36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70C6-3728-4779-8476-214FA293E6C3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C6C86-3943-4429-980C-947D4C112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1A795-4D88-42BB-96CE-766EA3CAF37D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4FF9-DDB1-42BC-A3FA-66364892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5BBC-70F2-4297-AB0F-941379E7A42A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53DF-B5EE-447C-8577-FC15FA2E4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B1F8-F485-417B-82D0-63E83BCA5B3F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20CA-B5A2-4FC4-9CC1-7226EBD28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B8881-3D70-440A-AFEC-6754C2B3BE30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EEC3-638F-4902-9B6B-E1FBBD85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2E673A-C6E1-4C3F-9392-0E8B1905494F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03DE1B2-E4D8-4E38-B1BF-08C091E5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0772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Semicolon (;)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and the Colon (:)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Caution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Space once between a colon and the next word, when the colon is used between words. Do not space between numerals and a colon when a colon is used to mark time or ratios.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accent1">
                    <a:satMod val="1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use of a Semicolon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first appropriate use of the semicolon is to connect two related sentences. The pattern looks like this: 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	Complete sentence  + ; +  complete sentence .</a:t>
            </a:r>
            <a:r>
              <a:rPr lang="en-US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Here is an example: </a:t>
            </a:r>
            <a:r>
              <a:rPr lang="en-US" b="1" smtClean="0"/>
              <a:t>My eighty-one-year-old grandmother still rides her Harley motorcycle; her toy poodle balances in a basket between the handlebars.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</a:t>
            </a:r>
            <a:r>
              <a:rPr lang="en-US" baseline="30000" dirty="0" smtClean="0">
                <a:solidFill>
                  <a:schemeClr val="accent1">
                    <a:satMod val="150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Use of a Semicolon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can also team up a semicolon with a transition to connect two complete sentences that are close in meaning. The pattern looks like this: </a:t>
            </a:r>
            <a:r>
              <a:rPr lang="en-US" b="1" smtClean="0"/>
              <a:t> Complete sentence  + ; +  transition  + , +  complete sentence .</a:t>
            </a:r>
            <a:r>
              <a:rPr lang="en-US" smtClean="0"/>
              <a:t> </a:t>
            </a:r>
          </a:p>
          <a:p>
            <a:r>
              <a:rPr lang="en-US" smtClean="0"/>
              <a:t>Check out this example: </a:t>
            </a:r>
            <a:r>
              <a:rPr lang="en-US" b="1" smtClean="0"/>
              <a:t>My father does not approve of his mother cruising around town on a Harley motorcycle; however, Grandma has never cared what anyone thinks.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3</a:t>
            </a:r>
            <a:r>
              <a:rPr lang="en-US" baseline="30000" dirty="0" smtClean="0">
                <a:solidFill>
                  <a:schemeClr val="accent1">
                    <a:satMod val="15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Use of a Semicolon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Finally, use the semicolon to avoid confusion when you have complicated lists of items. The pattern looks like this: </a:t>
            </a:r>
            <a:r>
              <a:rPr lang="en-US" b="1" dirty="0" smtClean="0"/>
              <a:t> Item  + , +  More Information  + ; +  Item  + , +  More Information  + ; + and +  Item  + , +  More Information</a:t>
            </a:r>
            <a:r>
              <a:rPr lang="en-US" dirty="0" smtClean="0"/>
              <a:t>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Read the following example: </a:t>
            </a:r>
            <a:r>
              <a:rPr lang="en-US" b="1" dirty="0" smtClean="0"/>
              <a:t>On a Harley motorcycle, my grandmother and her poodle have traveled to Anchorage, Alaska; San Francisco, California; and Tijuana, Mexico.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Reminders about Semicolon Use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Keep these three things in mind when you use a semicolon: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 The two main clauses that the semicolon joins should be closely related in meaning.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 Don't capitalize the word that follows the semicolon unless that word is a proper noun, one that is </a:t>
            </a:r>
            <a:r>
              <a:rPr lang="en-US" b="1" i="1" dirty="0" smtClean="0"/>
              <a:t>always</a:t>
            </a:r>
            <a:r>
              <a:rPr lang="en-US" dirty="0" smtClean="0"/>
              <a:t> capitalized.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 Limit your use of semicolons; you should not scatter them wantonly throughout your writing. Semicolons are like glasses of champagne; save them for special occasions.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Use a Colon…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after a complete statement in order to introduce one or more directly related ideas, such as a series of directions, a list, or a quotation or other comment illustrating or explaining the statement.   For Example: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strategies of corporatist industrial unionism have proven ineffective: compromises and concessions have left labor in a weakened position in the new "flexible" economy.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…to introduce a list…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daily newspaper contains four sections: news, sports, entertainment, and classified ads.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between the hour and minutes.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He said he would be at home by 5:30 p.m.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between chapter and verse in biblical references.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He always liked to refer to Genesis 1:18 when starting a speech.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</TotalTime>
  <Words>276</Words>
  <Application>Microsoft Office PowerPoint</Application>
  <PresentationFormat>On-screen Show (4:3)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Corbel</vt:lpstr>
      <vt:lpstr>Arial</vt:lpstr>
      <vt:lpstr>Wingdings 2</vt:lpstr>
      <vt:lpstr>Wingdings</vt:lpstr>
      <vt:lpstr>Wingdings 3</vt:lpstr>
      <vt:lpstr>Calibri</vt:lpstr>
      <vt:lpstr>Module</vt:lpstr>
      <vt:lpstr>The Semicolon (;) and the Colon (:)</vt:lpstr>
      <vt:lpstr>1st use of a Semicolon</vt:lpstr>
      <vt:lpstr>2nd Use of a Semicolon</vt:lpstr>
      <vt:lpstr>3rd Use of a Semicolon</vt:lpstr>
      <vt:lpstr>Reminders about Semicolon Use</vt:lpstr>
      <vt:lpstr>Use a Colon…</vt:lpstr>
      <vt:lpstr>…to introduce a list…</vt:lpstr>
      <vt:lpstr>between the hour and minutes. </vt:lpstr>
      <vt:lpstr> between chapter and verse in biblical references. </vt:lpstr>
      <vt:lpstr>Caution</vt:lpstr>
    </vt:vector>
  </TitlesOfParts>
  <Company>NWACC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Semicolon and the Colon</dc:title>
  <dc:creator>tmcginn</dc:creator>
  <cp:lastModifiedBy>ASUS</cp:lastModifiedBy>
  <cp:revision>22</cp:revision>
  <dcterms:created xsi:type="dcterms:W3CDTF">2007-09-25T18:24:11Z</dcterms:created>
  <dcterms:modified xsi:type="dcterms:W3CDTF">2014-11-16T23:49:14Z</dcterms:modified>
</cp:coreProperties>
</file>